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606" r:id="rId2"/>
    <p:sldId id="610" r:id="rId3"/>
    <p:sldId id="612" r:id="rId4"/>
    <p:sldId id="264" r:id="rId5"/>
    <p:sldId id="567" r:id="rId6"/>
    <p:sldId id="619" r:id="rId7"/>
    <p:sldId id="689" r:id="rId8"/>
    <p:sldId id="726" r:id="rId9"/>
    <p:sldId id="676" r:id="rId10"/>
    <p:sldId id="624" r:id="rId11"/>
    <p:sldId id="643" r:id="rId12"/>
    <p:sldId id="727" r:id="rId13"/>
    <p:sldId id="728" r:id="rId14"/>
    <p:sldId id="601" r:id="rId15"/>
    <p:sldId id="729" r:id="rId16"/>
    <p:sldId id="730" r:id="rId17"/>
    <p:sldId id="731" r:id="rId18"/>
    <p:sldId id="724" r:id="rId1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6">
          <p15:clr>
            <a:srgbClr val="A4A3A4"/>
          </p15:clr>
        </p15:guide>
        <p15:guide id="2" pos="28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吴鹏光" initials="吴鹏光" lastIdx="1" clrIdx="0"/>
  <p:cmAuthor id="2" name="sabawa" initials="s" lastIdx="1" clrIdx="1"/>
  <p:cmAuthor id="3" name="徐慧敏" initials="徐慧敏" lastIdx="1" clrIdx="2"/>
  <p:cmAuthor id="4" name="Xu Huimin" initials="XH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DA7"/>
    <a:srgbClr val="F3796F"/>
    <a:srgbClr val="E9674D"/>
    <a:srgbClr val="FF0B0B"/>
    <a:srgbClr val="C00000"/>
    <a:srgbClr val="000000"/>
    <a:srgbClr val="D01919"/>
    <a:srgbClr val="CC0000"/>
    <a:srgbClr val="CF1818"/>
    <a:srgbClr val="B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16" autoAdjust="0"/>
    <p:restoredTop sz="95078" autoAdjust="0"/>
  </p:normalViewPr>
  <p:slideViewPr>
    <p:cSldViewPr>
      <p:cViewPr varScale="1">
        <p:scale>
          <a:sx n="124" d="100"/>
          <a:sy n="124" d="100"/>
        </p:scale>
        <p:origin x="114" y="60"/>
      </p:cViewPr>
      <p:guideLst>
        <p:guide orient="horz" pos="376"/>
        <p:guide pos="28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2021-03-30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2B909-2B53-4A70-BC70-AEF46C7ACF24}" type="datetimeFigureOut">
              <a:rPr lang="zh-CN" altLang="en-US" smtClean="0"/>
              <a:t>2021-03-30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9BF44-F5CE-455C-A9FE-73A15FC422D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EF0DC8-2699-46CC-9299-75784427D43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2E36B-D170-4545-8E54-A61578580DB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72508"/>
            <a:ext cx="2133600" cy="273844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t>2021-03-30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6690" y="4772508"/>
            <a:ext cx="2895600" cy="273844"/>
          </a:xfrm>
        </p:spPr>
        <p:txBody>
          <a:bodyPr vert="horz" lIns="76618" tIns="38309" rIns="76618" bIns="38309" rtlCol="0" anchor="ctr"/>
          <a:lstStyle>
            <a:lvl1pPr>
              <a:defRPr lang="en-US" altLang="zh-CN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defRPr>
            </a:lvl1pPr>
          </a:lstStyle>
          <a:p>
            <a:endParaRPr lang="zh-CN" altLang="en-US"/>
          </a:p>
        </p:txBody>
      </p:sp>
      <p:sp>
        <p:nvSpPr>
          <p:cNvPr id="22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948573" y="4763842"/>
            <a:ext cx="1388046" cy="282500"/>
          </a:xfrm>
        </p:spPr>
        <p:txBody>
          <a:bodyPr vert="horz" lIns="102156" tIns="51076" rIns="102156" bIns="51076" rtlCol="0" anchor="ctr"/>
          <a:lstStyle>
            <a:lvl1pPr algn="r">
              <a:defRPr lang="zh-CN" altLang="en-US" smtClean="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燕尾形 2"/>
          <p:cNvSpPr/>
          <p:nvPr userDrawn="1"/>
        </p:nvSpPr>
        <p:spPr>
          <a:xfrm>
            <a:off x="7735570" y="297815"/>
            <a:ext cx="1326515" cy="299720"/>
          </a:xfrm>
          <a:prstGeom prst="chevron">
            <a:avLst/>
          </a:prstGeom>
          <a:solidFill>
            <a:srgbClr val="CC0000"/>
          </a:solidFill>
          <a:ln>
            <a:noFill/>
          </a:ln>
          <a:effectLst>
            <a:outerShdw blurRad="254000" dist="1016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燕尾形 15"/>
          <p:cNvSpPr/>
          <p:nvPr userDrawn="1"/>
        </p:nvSpPr>
        <p:spPr>
          <a:xfrm>
            <a:off x="611560" y="339502"/>
            <a:ext cx="216024" cy="216024"/>
          </a:xfrm>
          <a:prstGeom prst="chevron">
            <a:avLst/>
          </a:prstGeom>
          <a:solidFill>
            <a:srgbClr val="CC0000"/>
          </a:solidFill>
          <a:ln>
            <a:noFill/>
          </a:ln>
          <a:effectLst>
            <a:outerShdw blurRad="254000" dist="1016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6977" y="267494"/>
            <a:ext cx="5897272" cy="330507"/>
          </a:xfrm>
        </p:spPr>
        <p:txBody>
          <a:bodyPr vert="horz" lIns="68580" tIns="34290" rIns="68580" bIns="34290" rtlCol="0" anchor="ctr">
            <a:noAutofit/>
          </a:bodyPr>
          <a:lstStyle>
            <a:lvl1pPr algn="l">
              <a:defRPr lang="zh-CN" altLang="en-US" sz="2200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defTabSz="514350">
              <a:lnSpc>
                <a:spcPct val="90000"/>
              </a:lnSpc>
            </a:pPr>
            <a:r>
              <a:rPr lang="zh-CN" altLang="en-US" dirty="0"/>
              <a:t>单击此处编辑母版标题样式</a:t>
            </a: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0" y="688475"/>
            <a:ext cx="9144000" cy="4455024"/>
            <a:chOff x="0" y="688475"/>
            <a:chExt cx="9144000" cy="4455024"/>
          </a:xfrm>
        </p:grpSpPr>
        <p:sp>
          <p:nvSpPr>
            <p:cNvPr id="14" name="矩形 13"/>
            <p:cNvSpPr/>
            <p:nvPr userDrawn="1"/>
          </p:nvSpPr>
          <p:spPr>
            <a:xfrm>
              <a:off x="0" y="699246"/>
              <a:ext cx="9144000" cy="444425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8000"/>
                  </a:schemeClr>
                </a:gs>
                <a:gs pos="75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270000" dist="165100" dir="16200000" sx="82000" sy="82000" algn="ctr" rotWithShape="0">
                <a:srgbClr val="000000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 userDrawn="1"/>
          </p:nvSpPr>
          <p:spPr>
            <a:xfrm>
              <a:off x="0" y="688475"/>
              <a:ext cx="9133672" cy="18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75" y="274955"/>
            <a:ext cx="1017270" cy="315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49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6" grpId="0" animBg="1"/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843" y="68461"/>
            <a:ext cx="8229719" cy="113168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843" y="1200150"/>
            <a:ext cx="8229719" cy="3943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8180282" y="250031"/>
            <a:ext cx="263861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EA0E9-9099-FB46-ACFE-07B54E6DE2EF}" type="slidenum">
              <a:rPr lang="zh-CN" altLang="zh-CN"/>
              <a:t>‹#›</a:t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22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/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8180282" y="250031"/>
            <a:ext cx="263861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23904-B0BE-6049-8EF1-2F4A30E424D2}" type="slidenum">
              <a:rPr lang="zh-CN" altLang="zh-CN"/>
              <a:t>‹#›</a:t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样式二：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5" y="-20250"/>
            <a:ext cx="9212270" cy="5184000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251179" y="3378656"/>
            <a:ext cx="2434871" cy="12659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lnSpc>
                <a:spcPct val="120000"/>
              </a:lnSpc>
              <a:buNone/>
              <a:defRPr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685800" indent="0">
              <a:lnSpc>
                <a:spcPct val="120000"/>
              </a:lnSpc>
              <a:buNone/>
              <a:defRPr sz="135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028700" indent="0">
              <a:lnSpc>
                <a:spcPct val="120000"/>
              </a:lnSpc>
              <a:buNone/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371600" indent="0">
              <a:lnSpc>
                <a:spcPct val="120000"/>
              </a:lnSpc>
              <a:buNone/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11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251179" y="2495411"/>
            <a:ext cx="673160" cy="4976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lnSpc>
                <a:spcPct val="120000"/>
              </a:lnSpc>
              <a:buNone/>
              <a:defRPr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685800" indent="0">
              <a:lnSpc>
                <a:spcPct val="120000"/>
              </a:lnSpc>
              <a:buNone/>
              <a:defRPr sz="135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028700" indent="0">
              <a:lnSpc>
                <a:spcPct val="120000"/>
              </a:lnSpc>
              <a:buNone/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371600" indent="0">
              <a:lnSpc>
                <a:spcPct val="120000"/>
              </a:lnSpc>
              <a:buNone/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 dirty="0"/>
              <a:t>01</a:t>
            </a:r>
            <a:endParaRPr kumimoji="1" lang="zh-CN" altLang="en-US" dirty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5"/>
          </p:nvPr>
        </p:nvSpPr>
        <p:spPr>
          <a:xfrm>
            <a:off x="3014041" y="-20259"/>
            <a:ext cx="6164095" cy="518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8D961E3-675C-2948-9A9B-231C5A738B2D}" type="datetime1">
              <a:rPr kumimoji="1" lang="zh-CN" altLang="en-US" smtClean="0"/>
              <a:t>2021-03-30</a:t>
            </a:fld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93FE00-0B4C-AF40-8F57-0F2E12FDE392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样式二：正文页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737" y="-20250"/>
            <a:ext cx="9207475" cy="5184000"/>
          </a:xfrm>
          <a:prstGeom prst="rect">
            <a:avLst/>
          </a:prstGeom>
        </p:spPr>
      </p:pic>
      <p:sp>
        <p:nvSpPr>
          <p:cNvPr id="14" name="文本占位符 13"/>
          <p:cNvSpPr>
            <a:spLocks noGrp="1"/>
          </p:cNvSpPr>
          <p:nvPr>
            <p:ph type="body" sz="quarter" idx="16"/>
          </p:nvPr>
        </p:nvSpPr>
        <p:spPr>
          <a:xfrm>
            <a:off x="200957" y="122936"/>
            <a:ext cx="5717381" cy="37255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8D961E3-675C-2948-9A9B-231C5A738B2D}" type="datetime1">
              <a:rPr kumimoji="1" lang="zh-CN" altLang="en-US" smtClean="0"/>
              <a:t>2021-03-30</a:t>
            </a:fld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C93FE00-0B4C-AF40-8F57-0F2E12FDE392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0000"/>
              </a:schemeClr>
            </a:gs>
            <a:gs pos="100000">
              <a:schemeClr val="bg1">
                <a:lumMod val="95000"/>
              </a:schemeClr>
            </a:gs>
            <a:gs pos="6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63"/>
            <a:ext cx="8229600" cy="3394472"/>
          </a:xfrm>
          <a:prstGeom prst="rect">
            <a:avLst/>
          </a:prstGeom>
        </p:spPr>
        <p:txBody>
          <a:bodyPr vert="horz" lIns="102156" tIns="51076" rIns="102156" bIns="51076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102156" tIns="51076" rIns="102156" bIns="5107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2021-03-30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102156" tIns="51076" rIns="102156" bIns="5107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102156" tIns="51076" rIns="102156" bIns="5107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  <p:txStyles>
    <p:titleStyle>
      <a:lvl1pPr algn="ctr" defTabSz="102298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540" indent="-383540" algn="l" defTabSz="10229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215" indent="-320040" algn="l" defTabSz="1022985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8890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700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2510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13685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25495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305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49115" indent="-255905" algn="l" defTabSz="10229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810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985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4795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605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8415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69590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1400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3210" algn="l" defTabSz="102298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png"/><Relationship Id="rId5" Type="http://schemas.openxmlformats.org/officeDocument/2006/relationships/image" Target="../media/image7.em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ctrTitle"/>
          </p:nvPr>
        </p:nvSpPr>
        <p:spPr>
          <a:xfrm>
            <a:off x="521699" y="4176231"/>
            <a:ext cx="6328446" cy="572393"/>
          </a:xfrm>
          <a:noFill/>
          <a:ln>
            <a:noFill/>
          </a:ln>
        </p:spPr>
        <p:txBody>
          <a:bodyPr anchor="t"/>
          <a:lstStyle/>
          <a:p>
            <a:pPr algn="l">
              <a:buClrTx/>
              <a:buSzTx/>
              <a:buFontTx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**有限公司</a:t>
            </a:r>
          </a:p>
        </p:txBody>
      </p:sp>
      <p:sp>
        <p:nvSpPr>
          <p:cNvPr id="6149" name="副标题 2"/>
          <p:cNvSpPr>
            <a:spLocks noGrp="1"/>
          </p:cNvSpPr>
          <p:nvPr/>
        </p:nvSpPr>
        <p:spPr>
          <a:xfrm>
            <a:off x="527923" y="3407093"/>
            <a:ext cx="2438400" cy="36290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联系电话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>
              <a:spcBef>
                <a:spcPct val="20000"/>
              </a:spcBef>
            </a:pPr>
            <a:endParaRPr lang="en-US" altLang="zh-CN" sz="105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1895713" y="1699260"/>
            <a:ext cx="6071473" cy="678656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ctr" defTabSz="91376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buClrTx/>
              <a:buSzTx/>
              <a:buFontTx/>
            </a:pPr>
            <a:r>
              <a:rPr kumimoji="1" lang="zh-CN" altLang="en-US" sz="3295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智慧校园通行解决方案</a:t>
            </a:r>
            <a:endParaRPr kumimoji="1" lang="zh-CN" altLang="en-US" sz="3295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algn="l" fontAlgn="base">
              <a:buClrTx/>
              <a:buSzTx/>
              <a:buFontTx/>
            </a:pPr>
            <a:endParaRPr lang="zh-CN" altLang="en-US" sz="3300" b="1" dirty="0">
              <a:solidFill>
                <a:srgbClr val="2A4F8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96285" y="2378075"/>
            <a:ext cx="2698750" cy="4375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疫情防控 开学</a:t>
            </a:r>
            <a:r>
              <a:rPr lang="zh-CN" altLang="en-US" sz="225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必备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35950" y="473085"/>
            <a:ext cx="2375360" cy="129564"/>
            <a:chOff x="2959004" y="3017709"/>
            <a:chExt cx="3168385" cy="172820"/>
          </a:xfrm>
          <a:solidFill>
            <a:schemeClr val="accent2"/>
          </a:solidFill>
        </p:grpSpPr>
        <p:sp>
          <p:nvSpPr>
            <p:cNvPr id="12" name="PA_矩形 6"/>
            <p:cNvSpPr/>
            <p:nvPr>
              <p:custDataLst>
                <p:tags r:id="rId1"/>
              </p:custDataLst>
            </p:nvPr>
          </p:nvSpPr>
          <p:spPr>
            <a:xfrm rot="2700000">
              <a:off x="4478177" y="3017709"/>
              <a:ext cx="172820" cy="1728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PA_直接连接符 8"/>
            <p:cNvCxnSpPr/>
            <p:nvPr>
              <p:custDataLst>
                <p:tags r:id="rId2"/>
              </p:custDataLst>
            </p:nvPr>
          </p:nvCxnSpPr>
          <p:spPr>
            <a:xfrm flipH="1">
              <a:off x="2959004" y="3104119"/>
              <a:ext cx="1368166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PA_直接连接符 9"/>
            <p:cNvCxnSpPr/>
            <p:nvPr>
              <p:custDataLst>
                <p:tags r:id="rId3"/>
              </p:custDataLst>
            </p:nvPr>
          </p:nvCxnSpPr>
          <p:spPr>
            <a:xfrm flipH="1">
              <a:off x="4816830" y="3104119"/>
              <a:ext cx="1310559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产品功能-闸机</a:t>
            </a:r>
            <a:endParaRPr lang="zh-CN" altLang="en-US" sz="2000" b="1" ker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21798" y="1082516"/>
            <a:ext cx="4694396" cy="3449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1050" dirty="0">
                <a:solidFill>
                  <a:srgbClr val="808080"/>
                </a:solidFill>
                <a:latin typeface="Noto Sans CJK JP Regular"/>
                <a:cs typeface="Noto Sans CJK JP Regular"/>
              </a:rPr>
              <a:t>产品尺寸：</a:t>
            </a:r>
            <a:r>
              <a:rPr sz="900" dirty="0">
                <a:solidFill>
                  <a:srgbClr val="808080"/>
                </a:solidFill>
              </a:rPr>
              <a:t>1200*280*980mm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材质：304#不锈钢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内部结构：钢材框架结构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通道宽：800-1200mm可选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电源输入：AC220V，50Hz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驱动电压：DC24V 5A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驱动方式：直流无刷电机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通行方向：支持单向和双向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开闸时间：0.2S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通行速度：35人/分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读卡类型:M1 卡、CPU卡（只能读FM1208-10型号的CPU卡）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工作指示：语音播报、指示灯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工作环境：室内、室外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工作温度：-15℃～60℃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通讯方式：TCP/IP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sz="900" dirty="0">
                <a:solidFill>
                  <a:srgbClr val="808080"/>
                </a:solidFill>
              </a:rPr>
              <a:t>可外接设备：身份证阅读器、扫码枪、LED控制卡、人脸模块、指纹模块（需定制）</a:t>
            </a:r>
          </a:p>
        </p:txBody>
      </p:sp>
      <p:pic>
        <p:nvPicPr>
          <p:cNvPr id="2" name="图片 1" descr="闸机透明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06" y="1419622"/>
            <a:ext cx="3553494" cy="2520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产品介绍-</a:t>
            </a:r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豪华型圆弧形小摆闸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2" name="object 5"/>
          <p:cNvSpPr txBox="1"/>
          <p:nvPr/>
        </p:nvSpPr>
        <p:spPr>
          <a:xfrm>
            <a:off x="4139952" y="1040075"/>
            <a:ext cx="3758089" cy="373932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 err="1">
                <a:solidFill>
                  <a:srgbClr val="808080"/>
                </a:solidFill>
                <a:latin typeface="Noto Sans CJK JP Regular"/>
                <a:cs typeface="Noto Sans CJK JP Regular"/>
              </a:rPr>
              <a:t>产品特点</a:t>
            </a:r>
            <a:r>
              <a:rPr sz="1050" dirty="0">
                <a:solidFill>
                  <a:srgbClr val="808080"/>
                </a:solidFill>
                <a:latin typeface="Noto Sans CJK JP Regular"/>
                <a:cs typeface="Noto Sans CJK JP Regular"/>
              </a:rPr>
              <a:t>：</a:t>
            </a:r>
            <a:endParaRPr lang="en-US" sz="1050" dirty="0">
              <a:solidFill>
                <a:srgbClr val="808080"/>
              </a:solidFill>
              <a:latin typeface="Noto Sans CJK JP Regular"/>
              <a:cs typeface="Noto Sans CJK JP Regular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en-US" altLang="zh-CN" sz="105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产品尺寸：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1200*200*980mm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材质：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304#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不锈钢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内部结构：钢材框架结构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通道宽：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750-790mm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可选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电源输入：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AC220V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50Hz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驱动电压：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DC24V 5A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驱动方式：直流无刷电机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通行方向：支持单向和双向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开闸时间：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0.2S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通行速度：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35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读卡类型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:M1 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卡、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CPU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卡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工作指示：语音播报、指示灯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工作环境：室内、室外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工作温度：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-15℃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60℃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通讯方式：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TCP/IP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可外接设备：身份证阅读器、扫码枪、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控制卡、人脸模块、指纹模块（需定制）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105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  <a:tabLst>
                <a:tab pos="240665" algn="l"/>
                <a:tab pos="241300" algn="l"/>
              </a:tabLst>
            </a:pPr>
            <a:endParaRPr sz="900" dirty="0">
              <a:solidFill>
                <a:srgbClr val="80808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670" y="3168650"/>
            <a:ext cx="641350" cy="22669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6EDB0A-19EB-4987-96A2-E18DB60AA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0075"/>
            <a:ext cx="3633470" cy="3633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665B991-8B3D-4D59-9F85-31EB3BAEAE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9" t="18997" r="27196" b="11170"/>
          <a:stretch/>
        </p:blipFill>
        <p:spPr>
          <a:xfrm>
            <a:off x="251520" y="1491630"/>
            <a:ext cx="3909305" cy="2808312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73BF16A8-F654-4989-9258-E6D032E241DF}"/>
              </a:ext>
            </a:extLst>
          </p:cNvPr>
          <p:cNvSpPr txBox="1"/>
          <p:nvPr/>
        </p:nvSpPr>
        <p:spPr>
          <a:xfrm>
            <a:off x="4499992" y="1026123"/>
            <a:ext cx="3758089" cy="373932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 err="1">
                <a:solidFill>
                  <a:srgbClr val="808080"/>
                </a:solidFill>
                <a:latin typeface="Noto Sans CJK JP Regular"/>
                <a:cs typeface="Noto Sans CJK JP Regular"/>
              </a:rPr>
              <a:t>产品特点</a:t>
            </a:r>
            <a:r>
              <a:rPr sz="1050" dirty="0">
                <a:solidFill>
                  <a:srgbClr val="808080"/>
                </a:solidFill>
                <a:latin typeface="Noto Sans CJK JP Regular"/>
                <a:cs typeface="Noto Sans CJK JP Regular"/>
              </a:rPr>
              <a:t>：</a:t>
            </a:r>
            <a:endParaRPr lang="en-US" sz="1050" dirty="0">
              <a:solidFill>
                <a:srgbClr val="808080"/>
              </a:solidFill>
              <a:latin typeface="Noto Sans CJK JP Regular"/>
              <a:cs typeface="Noto Sans CJK JP Regular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en-US" altLang="zh-CN" sz="105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产品尺寸：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1200*300*980mm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材质：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304#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不锈钢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内部结构：钢材框架结构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通道宽：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580mm</a:t>
            </a:r>
            <a:endParaRPr lang="zh-CN" altLang="en-US" sz="105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电源输入：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AC220V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50Hz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驱动电压：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DC24V 5A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驱动方式：直流无刷电机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通行方向：支持单向和双向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开闸时间：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0.2S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通行速度：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35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读卡类型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:M1 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卡、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CPU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卡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工作指示：语音播报、指示灯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工作环境：室内、室外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工作温度：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-15℃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60℃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通讯方式：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TCP/IP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可外接设备：身份证阅读器、扫码枪、</a:t>
            </a:r>
            <a:r>
              <a:rPr lang="en-US" altLang="zh-CN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en-US" sz="10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控制卡、人脸模块、指纹模块（需定制）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105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  <a:tabLst>
                <a:tab pos="240665" algn="l"/>
                <a:tab pos="241300" algn="l"/>
              </a:tabLst>
            </a:pPr>
            <a:endParaRPr sz="900" dirty="0">
              <a:solidFill>
                <a:srgbClr val="808080"/>
              </a:solidFill>
            </a:endParaRPr>
          </a:p>
        </p:txBody>
      </p:sp>
      <p:sp>
        <p:nvSpPr>
          <p:cNvPr id="7" name="标题 8">
            <a:extLst>
              <a:ext uri="{FF2B5EF4-FFF2-40B4-BE49-F238E27FC236}">
                <a16:creationId xmlns:a16="http://schemas.microsoft.com/office/drawing/2014/main" id="{DE1CE855-DDDB-4EED-A365-B8AB0CE18775}"/>
              </a:ext>
            </a:extLst>
          </p:cNvPr>
          <p:cNvSpPr txBox="1">
            <a:spLocks/>
          </p:cNvSpPr>
          <p:nvPr/>
        </p:nvSpPr>
        <p:spPr>
          <a:xfrm>
            <a:off x="251520" y="339502"/>
            <a:ext cx="3810000" cy="33020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 fontScale="90000" lnSpcReduction="20000"/>
          </a:bodyPr>
          <a:lstStyle>
            <a:lvl1pPr algn="ctr" defTabSz="1022985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产品介绍</a:t>
            </a:r>
            <a:r>
              <a:rPr lang="en-US" altLang="zh-CN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-</a:t>
            </a:r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豪华型翼闸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37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8">
            <a:extLst>
              <a:ext uri="{FF2B5EF4-FFF2-40B4-BE49-F238E27FC236}">
                <a16:creationId xmlns:a16="http://schemas.microsoft.com/office/drawing/2014/main" id="{14BBB03F-9E14-4AE9-AD7A-A03D00DC3DAC}"/>
              </a:ext>
            </a:extLst>
          </p:cNvPr>
          <p:cNvSpPr txBox="1">
            <a:spLocks/>
          </p:cNvSpPr>
          <p:nvPr/>
        </p:nvSpPr>
        <p:spPr>
          <a:xfrm>
            <a:off x="251520" y="339502"/>
            <a:ext cx="3810000" cy="33020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 fontScale="90000" lnSpcReduction="20000"/>
          </a:bodyPr>
          <a:lstStyle>
            <a:lvl1pPr algn="ctr" defTabSz="1022985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信息推送</a:t>
            </a:r>
            <a:r>
              <a:rPr lang="en-US" altLang="zh-CN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-</a:t>
            </a:r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安全放心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886D8C8-094F-4D5F-94E8-085283E05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71550"/>
            <a:ext cx="2550017" cy="367240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FA9370-0A27-4C29-8654-81F85C28E8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" b="10185"/>
          <a:stretch/>
        </p:blipFill>
        <p:spPr>
          <a:xfrm>
            <a:off x="5148064" y="801928"/>
            <a:ext cx="1921025" cy="365598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D8BB366-9D76-48EA-9F82-717C5B144054}"/>
              </a:ext>
            </a:extLst>
          </p:cNvPr>
          <p:cNvSpPr txBox="1"/>
          <p:nvPr/>
        </p:nvSpPr>
        <p:spPr>
          <a:xfrm>
            <a:off x="1187624" y="45580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微信推送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41CEA45-BDCB-4355-AE17-47240E1DF5E7}"/>
              </a:ext>
            </a:extLst>
          </p:cNvPr>
          <p:cNvSpPr txBox="1"/>
          <p:nvPr/>
        </p:nvSpPr>
        <p:spPr>
          <a:xfrm>
            <a:off x="5076056" y="4558032"/>
            <a:ext cx="2304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短信推送</a:t>
            </a:r>
            <a:r>
              <a:rPr lang="en-US" altLang="zh-CN" b="1" dirty="0">
                <a:solidFill>
                  <a:srgbClr val="C00000"/>
                </a:solidFill>
              </a:rPr>
              <a:t>+</a:t>
            </a:r>
            <a:r>
              <a:rPr lang="zh-CN" altLang="en-US" b="1" dirty="0">
                <a:solidFill>
                  <a:srgbClr val="C00000"/>
                </a:solidFill>
              </a:rPr>
              <a:t>体温信息</a:t>
            </a:r>
          </a:p>
        </p:txBody>
      </p:sp>
    </p:spTree>
    <p:extLst>
      <p:ext uri="{BB962C8B-B14F-4D97-AF65-F5344CB8AC3E}">
        <p14:creationId xmlns:p14="http://schemas.microsoft.com/office/powerpoint/2010/main" val="321519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107504" y="267494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案例：</a:t>
            </a:r>
            <a:r>
              <a:rPr 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K12</a:t>
            </a:r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校园</a:t>
            </a:r>
            <a:endParaRPr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8929" y="1661253"/>
            <a:ext cx="925404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75" b="1" dirty="0">
                <a:solidFill>
                  <a:schemeClr val="bg1"/>
                </a:solidFill>
              </a:rPr>
              <a:t>统计分析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E89A466-8C0D-42B3-B388-EFCB925567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29382"/>
            <a:ext cx="5425016" cy="406876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64F3FBF-CADF-4571-B79E-EA76AAF8FEFD}"/>
              </a:ext>
            </a:extLst>
          </p:cNvPr>
          <p:cNvSpPr/>
          <p:nvPr/>
        </p:nvSpPr>
        <p:spPr>
          <a:xfrm>
            <a:off x="6228184" y="1707654"/>
            <a:ext cx="237626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车牌识别</a:t>
            </a:r>
            <a:r>
              <a:rPr lang="en-US" altLang="zh-CN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(</a:t>
            </a: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教师考勤）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500" b="1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学生入场（人脸</a:t>
            </a:r>
            <a:r>
              <a:rPr lang="en-US" altLang="zh-CN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+</a:t>
            </a: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测温）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学生出场 （人脸识别）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闸机类型 （圆弧翼闸）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8">
            <a:extLst>
              <a:ext uri="{FF2B5EF4-FFF2-40B4-BE49-F238E27FC236}">
                <a16:creationId xmlns:a16="http://schemas.microsoft.com/office/drawing/2014/main" id="{D07B6497-3308-4F7B-9869-8B6098CBC689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3810000" cy="33020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 fontScale="90000" lnSpcReduction="20000"/>
          </a:bodyPr>
          <a:lstStyle>
            <a:lvl1pPr algn="ctr" defTabSz="1022985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案例：</a:t>
            </a:r>
            <a:r>
              <a:rPr lang="en-US"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K12</a:t>
            </a:r>
            <a:r>
              <a:rPr lang="zh-CN" altLang="en-US"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校园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8055E33-B3B5-4215-8D07-72B0E76AF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9542"/>
            <a:ext cx="5088565" cy="381642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94B846C-B5B5-42A1-9FF4-0ADFB74A4897}"/>
              </a:ext>
            </a:extLst>
          </p:cNvPr>
          <p:cNvSpPr/>
          <p:nvPr/>
        </p:nvSpPr>
        <p:spPr>
          <a:xfrm>
            <a:off x="6444208" y="1491630"/>
            <a:ext cx="23762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500" b="1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学生入场（人脸</a:t>
            </a:r>
            <a:r>
              <a:rPr lang="en-US" altLang="zh-CN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+</a:t>
            </a: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测温）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学生出场 （人脸识别）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闸机类型 （防撞摆闸）</a:t>
            </a:r>
          </a:p>
        </p:txBody>
      </p:sp>
    </p:spTree>
    <p:extLst>
      <p:ext uri="{BB962C8B-B14F-4D97-AF65-F5344CB8AC3E}">
        <p14:creationId xmlns:p14="http://schemas.microsoft.com/office/powerpoint/2010/main" val="228214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8">
            <a:extLst>
              <a:ext uri="{FF2B5EF4-FFF2-40B4-BE49-F238E27FC236}">
                <a16:creationId xmlns:a16="http://schemas.microsoft.com/office/drawing/2014/main" id="{34415333-92A6-4778-ABCB-72901B1AE4E8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3810000" cy="33020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 fontScale="90000" lnSpcReduction="20000"/>
          </a:bodyPr>
          <a:lstStyle>
            <a:lvl1pPr algn="ctr" defTabSz="1022985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案例：</a:t>
            </a:r>
            <a:r>
              <a:rPr 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K12</a:t>
            </a:r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校园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F6BA7B1-6A8F-44DB-808A-3C5D23C20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71550"/>
            <a:ext cx="5541235" cy="415592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361FA75C-FC7B-46B9-96C3-271A8F5F64F8}"/>
              </a:ext>
            </a:extLst>
          </p:cNvPr>
          <p:cNvSpPr/>
          <p:nvPr/>
        </p:nvSpPr>
        <p:spPr>
          <a:xfrm>
            <a:off x="6368819" y="1491630"/>
            <a:ext cx="27396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500" b="1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学生入场（人脸识别</a:t>
            </a:r>
            <a:r>
              <a:rPr lang="en-US" altLang="zh-CN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+</a:t>
            </a: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测温）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学生出场 （人脸识别</a:t>
            </a:r>
            <a:r>
              <a:rPr lang="en-US" altLang="zh-CN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+</a:t>
            </a: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测温）</a:t>
            </a: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5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defTabSz="18268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闸机类型 （圆弧翼闸）</a:t>
            </a:r>
          </a:p>
        </p:txBody>
      </p:sp>
    </p:spTree>
    <p:extLst>
      <p:ext uri="{BB962C8B-B14F-4D97-AF65-F5344CB8AC3E}">
        <p14:creationId xmlns:p14="http://schemas.microsoft.com/office/powerpoint/2010/main" val="20713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8">
            <a:extLst>
              <a:ext uri="{FF2B5EF4-FFF2-40B4-BE49-F238E27FC236}">
                <a16:creationId xmlns:a16="http://schemas.microsoft.com/office/drawing/2014/main" id="{E712DB50-32CC-43EC-8E66-13876436AECB}"/>
              </a:ext>
            </a:extLst>
          </p:cNvPr>
          <p:cNvSpPr txBox="1">
            <a:spLocks/>
          </p:cNvSpPr>
          <p:nvPr/>
        </p:nvSpPr>
        <p:spPr>
          <a:xfrm>
            <a:off x="107504" y="267494"/>
            <a:ext cx="3810000" cy="33020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 fontScale="90000" lnSpcReduction="20000"/>
          </a:bodyPr>
          <a:lstStyle>
            <a:lvl1pPr algn="ctr" defTabSz="1022985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案例：幼儿园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D122726-53F4-428C-8336-7F9CE9BB3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57" y="692646"/>
            <a:ext cx="5897893" cy="442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9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vortex dir="r"/>
      </p:transition>
    </mc:Choice>
    <mc:Fallback xmlns="">
      <p:transition spd="slow" advTm="11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69265" y="1554480"/>
            <a:ext cx="3696335" cy="1837690"/>
            <a:chOff x="880701" y="2126113"/>
            <a:chExt cx="5328025" cy="2742688"/>
          </a:xfrm>
          <a:solidFill>
            <a:srgbClr val="7E7E7E"/>
          </a:solidFill>
        </p:grpSpPr>
        <p:sp>
          <p:nvSpPr>
            <p:cNvPr id="10" name="Freeform 5"/>
            <p:cNvSpPr/>
            <p:nvPr/>
          </p:nvSpPr>
          <p:spPr bwMode="auto">
            <a:xfrm>
              <a:off x="965774" y="2786535"/>
              <a:ext cx="53476" cy="49209"/>
            </a:xfrm>
            <a:custGeom>
              <a:avLst/>
              <a:gdLst>
                <a:gd name="T0" fmla="*/ 15 w 16"/>
                <a:gd name="T1" fmla="*/ 2 h 14"/>
                <a:gd name="T2" fmla="*/ 9 w 16"/>
                <a:gd name="T3" fmla="*/ 9 h 14"/>
                <a:gd name="T4" fmla="*/ 3 w 16"/>
                <a:gd name="T5" fmla="*/ 13 h 14"/>
                <a:gd name="T6" fmla="*/ 14 w 16"/>
                <a:gd name="T7" fmla="*/ 11 h 14"/>
                <a:gd name="T8" fmla="*/ 15 w 16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5" y="2"/>
                  </a:moveTo>
                  <a:cubicBezTo>
                    <a:pt x="11" y="0"/>
                    <a:pt x="13" y="8"/>
                    <a:pt x="9" y="9"/>
                  </a:cubicBezTo>
                  <a:cubicBezTo>
                    <a:pt x="5" y="10"/>
                    <a:pt x="0" y="12"/>
                    <a:pt x="3" y="13"/>
                  </a:cubicBezTo>
                  <a:cubicBezTo>
                    <a:pt x="7" y="14"/>
                    <a:pt x="14" y="13"/>
                    <a:pt x="14" y="11"/>
                  </a:cubicBezTo>
                  <a:cubicBezTo>
                    <a:pt x="15" y="10"/>
                    <a:pt x="16" y="2"/>
                    <a:pt x="15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2" name="Freeform 6"/>
            <p:cNvSpPr/>
            <p:nvPr/>
          </p:nvSpPr>
          <p:spPr bwMode="auto">
            <a:xfrm>
              <a:off x="880701" y="2830563"/>
              <a:ext cx="55906" cy="15539"/>
            </a:xfrm>
            <a:custGeom>
              <a:avLst/>
              <a:gdLst>
                <a:gd name="T0" fmla="*/ 11 w 17"/>
                <a:gd name="T1" fmla="*/ 0 h 5"/>
                <a:gd name="T2" fmla="*/ 1 w 17"/>
                <a:gd name="T3" fmla="*/ 2 h 5"/>
                <a:gd name="T4" fmla="*/ 8 w 17"/>
                <a:gd name="T5" fmla="*/ 5 h 5"/>
                <a:gd name="T6" fmla="*/ 16 w 17"/>
                <a:gd name="T7" fmla="*/ 2 h 5"/>
                <a:gd name="T8" fmla="*/ 11 w 1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">
                  <a:moveTo>
                    <a:pt x="11" y="0"/>
                  </a:moveTo>
                  <a:cubicBezTo>
                    <a:pt x="6" y="0"/>
                    <a:pt x="2" y="0"/>
                    <a:pt x="1" y="2"/>
                  </a:cubicBezTo>
                  <a:cubicBezTo>
                    <a:pt x="0" y="4"/>
                    <a:pt x="5" y="5"/>
                    <a:pt x="8" y="5"/>
                  </a:cubicBezTo>
                  <a:cubicBezTo>
                    <a:pt x="11" y="5"/>
                    <a:pt x="17" y="3"/>
                    <a:pt x="16" y="2"/>
                  </a:cubicBezTo>
                  <a:cubicBezTo>
                    <a:pt x="15" y="2"/>
                    <a:pt x="11" y="0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994942" y="2685530"/>
              <a:ext cx="34029" cy="18130"/>
            </a:xfrm>
            <a:custGeom>
              <a:avLst/>
              <a:gdLst>
                <a:gd name="T0" fmla="*/ 1 w 10"/>
                <a:gd name="T1" fmla="*/ 1 h 5"/>
                <a:gd name="T2" fmla="*/ 6 w 10"/>
                <a:gd name="T3" fmla="*/ 5 h 5"/>
                <a:gd name="T4" fmla="*/ 7 w 10"/>
                <a:gd name="T5" fmla="*/ 0 h 5"/>
                <a:gd name="T6" fmla="*/ 1 w 10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5">
                  <a:moveTo>
                    <a:pt x="1" y="1"/>
                  </a:moveTo>
                  <a:cubicBezTo>
                    <a:pt x="0" y="2"/>
                    <a:pt x="4" y="5"/>
                    <a:pt x="6" y="5"/>
                  </a:cubicBezTo>
                  <a:cubicBezTo>
                    <a:pt x="7" y="5"/>
                    <a:pt x="10" y="0"/>
                    <a:pt x="7" y="0"/>
                  </a:cubicBezTo>
                  <a:cubicBezTo>
                    <a:pt x="4" y="0"/>
                    <a:pt x="5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990081" y="2411002"/>
              <a:ext cx="1998010" cy="2457799"/>
            </a:xfrm>
            <a:custGeom>
              <a:avLst/>
              <a:gdLst>
                <a:gd name="T0" fmla="*/ 16 w 609"/>
                <a:gd name="T1" fmla="*/ 27 h 703"/>
                <a:gd name="T2" fmla="*/ 78 w 609"/>
                <a:gd name="T3" fmla="*/ 19 h 703"/>
                <a:gd name="T4" fmla="*/ 150 w 609"/>
                <a:gd name="T5" fmla="*/ 26 h 703"/>
                <a:gd name="T6" fmla="*/ 220 w 609"/>
                <a:gd name="T7" fmla="*/ 28 h 703"/>
                <a:gd name="T8" fmla="*/ 195 w 609"/>
                <a:gd name="T9" fmla="*/ 14 h 703"/>
                <a:gd name="T10" fmla="*/ 263 w 609"/>
                <a:gd name="T11" fmla="*/ 9 h 703"/>
                <a:gd name="T12" fmla="*/ 306 w 609"/>
                <a:gd name="T13" fmla="*/ 28 h 703"/>
                <a:gd name="T14" fmla="*/ 328 w 609"/>
                <a:gd name="T15" fmla="*/ 35 h 703"/>
                <a:gd name="T16" fmla="*/ 358 w 609"/>
                <a:gd name="T17" fmla="*/ 31 h 703"/>
                <a:gd name="T18" fmla="*/ 354 w 609"/>
                <a:gd name="T19" fmla="*/ 14 h 703"/>
                <a:gd name="T20" fmla="*/ 437 w 609"/>
                <a:gd name="T21" fmla="*/ 18 h 703"/>
                <a:gd name="T22" fmla="*/ 471 w 609"/>
                <a:gd name="T23" fmla="*/ 51 h 703"/>
                <a:gd name="T24" fmla="*/ 451 w 609"/>
                <a:gd name="T25" fmla="*/ 65 h 703"/>
                <a:gd name="T26" fmla="*/ 426 w 609"/>
                <a:gd name="T27" fmla="*/ 47 h 703"/>
                <a:gd name="T28" fmla="*/ 412 w 609"/>
                <a:gd name="T29" fmla="*/ 30 h 703"/>
                <a:gd name="T30" fmla="*/ 386 w 609"/>
                <a:gd name="T31" fmla="*/ 46 h 703"/>
                <a:gd name="T32" fmla="*/ 392 w 609"/>
                <a:gd name="T33" fmla="*/ 59 h 703"/>
                <a:gd name="T34" fmla="*/ 340 w 609"/>
                <a:gd name="T35" fmla="*/ 80 h 703"/>
                <a:gd name="T36" fmla="*/ 398 w 609"/>
                <a:gd name="T37" fmla="*/ 111 h 703"/>
                <a:gd name="T38" fmla="*/ 417 w 609"/>
                <a:gd name="T39" fmla="*/ 95 h 703"/>
                <a:gd name="T40" fmla="*/ 449 w 609"/>
                <a:gd name="T41" fmla="*/ 84 h 703"/>
                <a:gd name="T42" fmla="*/ 512 w 609"/>
                <a:gd name="T43" fmla="*/ 115 h 703"/>
                <a:gd name="T44" fmla="*/ 516 w 609"/>
                <a:gd name="T45" fmla="*/ 147 h 703"/>
                <a:gd name="T46" fmla="*/ 489 w 609"/>
                <a:gd name="T47" fmla="*/ 131 h 703"/>
                <a:gd name="T48" fmla="*/ 455 w 609"/>
                <a:gd name="T49" fmla="*/ 143 h 703"/>
                <a:gd name="T50" fmla="*/ 491 w 609"/>
                <a:gd name="T51" fmla="*/ 151 h 703"/>
                <a:gd name="T52" fmla="*/ 445 w 609"/>
                <a:gd name="T53" fmla="*/ 173 h 703"/>
                <a:gd name="T54" fmla="*/ 423 w 609"/>
                <a:gd name="T55" fmla="*/ 210 h 703"/>
                <a:gd name="T56" fmla="*/ 383 w 609"/>
                <a:gd name="T57" fmla="*/ 245 h 703"/>
                <a:gd name="T58" fmla="*/ 322 w 609"/>
                <a:gd name="T59" fmla="*/ 259 h 703"/>
                <a:gd name="T60" fmla="*/ 368 w 609"/>
                <a:gd name="T61" fmla="*/ 287 h 703"/>
                <a:gd name="T62" fmla="*/ 389 w 609"/>
                <a:gd name="T63" fmla="*/ 351 h 703"/>
                <a:gd name="T64" fmla="*/ 439 w 609"/>
                <a:gd name="T65" fmla="*/ 345 h 703"/>
                <a:gd name="T66" fmla="*/ 481 w 609"/>
                <a:gd name="T67" fmla="*/ 345 h 703"/>
                <a:gd name="T68" fmla="*/ 514 w 609"/>
                <a:gd name="T69" fmla="*/ 368 h 703"/>
                <a:gd name="T70" fmla="*/ 539 w 609"/>
                <a:gd name="T71" fmla="*/ 417 h 703"/>
                <a:gd name="T72" fmla="*/ 609 w 609"/>
                <a:gd name="T73" fmla="*/ 441 h 703"/>
                <a:gd name="T74" fmla="*/ 560 w 609"/>
                <a:gd name="T75" fmla="*/ 531 h 703"/>
                <a:gd name="T76" fmla="*/ 502 w 609"/>
                <a:gd name="T77" fmla="*/ 576 h 703"/>
                <a:gd name="T78" fmla="*/ 469 w 609"/>
                <a:gd name="T79" fmla="*/ 623 h 703"/>
                <a:gd name="T80" fmla="*/ 454 w 609"/>
                <a:gd name="T81" fmla="*/ 674 h 703"/>
                <a:gd name="T82" fmla="*/ 444 w 609"/>
                <a:gd name="T83" fmla="*/ 691 h 703"/>
                <a:gd name="T84" fmla="*/ 423 w 609"/>
                <a:gd name="T85" fmla="*/ 651 h 703"/>
                <a:gd name="T86" fmla="*/ 440 w 609"/>
                <a:gd name="T87" fmla="*/ 579 h 703"/>
                <a:gd name="T88" fmla="*/ 431 w 609"/>
                <a:gd name="T89" fmla="*/ 489 h 703"/>
                <a:gd name="T90" fmla="*/ 411 w 609"/>
                <a:gd name="T91" fmla="*/ 390 h 703"/>
                <a:gd name="T92" fmla="*/ 379 w 609"/>
                <a:gd name="T93" fmla="*/ 351 h 703"/>
                <a:gd name="T94" fmla="*/ 322 w 609"/>
                <a:gd name="T95" fmla="*/ 317 h 703"/>
                <a:gd name="T96" fmla="*/ 251 w 609"/>
                <a:gd name="T97" fmla="*/ 241 h 703"/>
                <a:gd name="T98" fmla="*/ 250 w 609"/>
                <a:gd name="T99" fmla="*/ 261 h 703"/>
                <a:gd name="T100" fmla="*/ 199 w 609"/>
                <a:gd name="T101" fmla="*/ 179 h 703"/>
                <a:gd name="T102" fmla="*/ 166 w 609"/>
                <a:gd name="T103" fmla="*/ 108 h 703"/>
                <a:gd name="T104" fmla="*/ 117 w 609"/>
                <a:gd name="T105" fmla="*/ 80 h 703"/>
                <a:gd name="T106" fmla="*/ 65 w 609"/>
                <a:gd name="T107" fmla="*/ 89 h 703"/>
                <a:gd name="T108" fmla="*/ 19 w 609"/>
                <a:gd name="T109" fmla="*/ 106 h 703"/>
                <a:gd name="T110" fmla="*/ 25 w 609"/>
                <a:gd name="T111" fmla="*/ 79 h 703"/>
                <a:gd name="T112" fmla="*/ 6 w 609"/>
                <a:gd name="T113" fmla="*/ 56 h 703"/>
                <a:gd name="T114" fmla="*/ 390 w 609"/>
                <a:gd name="T115" fmla="*/ 162 h 703"/>
                <a:gd name="T116" fmla="*/ 369 w 609"/>
                <a:gd name="T117" fmla="*/ 155 h 703"/>
                <a:gd name="T118" fmla="*/ 410 w 609"/>
                <a:gd name="T119" fmla="*/ 162 h 703"/>
                <a:gd name="T120" fmla="*/ 380 w 609"/>
                <a:gd name="T121" fmla="*/ 146 h 703"/>
                <a:gd name="T122" fmla="*/ 207 w 609"/>
                <a:gd name="T123" fmla="*/ 147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09" h="703">
                  <a:moveTo>
                    <a:pt x="17" y="43"/>
                  </a:moveTo>
                  <a:cubicBezTo>
                    <a:pt x="17" y="43"/>
                    <a:pt x="17" y="43"/>
                    <a:pt x="19" y="45"/>
                  </a:cubicBezTo>
                  <a:cubicBezTo>
                    <a:pt x="22" y="47"/>
                    <a:pt x="25" y="48"/>
                    <a:pt x="29" y="49"/>
                  </a:cubicBezTo>
                  <a:cubicBezTo>
                    <a:pt x="32" y="49"/>
                    <a:pt x="32" y="46"/>
                    <a:pt x="30" y="44"/>
                  </a:cubicBezTo>
                  <a:cubicBezTo>
                    <a:pt x="27" y="41"/>
                    <a:pt x="26" y="41"/>
                    <a:pt x="24" y="41"/>
                  </a:cubicBezTo>
                  <a:cubicBezTo>
                    <a:pt x="22" y="41"/>
                    <a:pt x="21" y="38"/>
                    <a:pt x="15" y="38"/>
                  </a:cubicBezTo>
                  <a:cubicBezTo>
                    <a:pt x="9" y="38"/>
                    <a:pt x="10" y="34"/>
                    <a:pt x="9" y="32"/>
                  </a:cubicBezTo>
                  <a:cubicBezTo>
                    <a:pt x="8" y="30"/>
                    <a:pt x="15" y="27"/>
                    <a:pt x="16" y="27"/>
                  </a:cubicBezTo>
                  <a:cubicBezTo>
                    <a:pt x="18" y="28"/>
                    <a:pt x="24" y="26"/>
                    <a:pt x="24" y="26"/>
                  </a:cubicBezTo>
                  <a:cubicBezTo>
                    <a:pt x="24" y="26"/>
                    <a:pt x="34" y="22"/>
                    <a:pt x="35" y="23"/>
                  </a:cubicBezTo>
                  <a:cubicBezTo>
                    <a:pt x="36" y="24"/>
                    <a:pt x="42" y="22"/>
                    <a:pt x="44" y="21"/>
                  </a:cubicBezTo>
                  <a:cubicBezTo>
                    <a:pt x="47" y="20"/>
                    <a:pt x="49" y="15"/>
                    <a:pt x="49" y="15"/>
                  </a:cubicBezTo>
                  <a:cubicBezTo>
                    <a:pt x="49" y="15"/>
                    <a:pt x="52" y="16"/>
                    <a:pt x="54" y="19"/>
                  </a:cubicBezTo>
                  <a:cubicBezTo>
                    <a:pt x="56" y="21"/>
                    <a:pt x="60" y="19"/>
                    <a:pt x="61" y="19"/>
                  </a:cubicBezTo>
                  <a:cubicBezTo>
                    <a:pt x="63" y="19"/>
                    <a:pt x="69" y="20"/>
                    <a:pt x="69" y="20"/>
                  </a:cubicBezTo>
                  <a:cubicBezTo>
                    <a:pt x="69" y="20"/>
                    <a:pt x="75" y="19"/>
                    <a:pt x="78" y="19"/>
                  </a:cubicBezTo>
                  <a:cubicBezTo>
                    <a:pt x="82" y="18"/>
                    <a:pt x="90" y="22"/>
                    <a:pt x="94" y="23"/>
                  </a:cubicBezTo>
                  <a:cubicBezTo>
                    <a:pt x="97" y="24"/>
                    <a:pt x="113" y="20"/>
                    <a:pt x="114" y="20"/>
                  </a:cubicBezTo>
                  <a:cubicBezTo>
                    <a:pt x="116" y="20"/>
                    <a:pt x="121" y="28"/>
                    <a:pt x="126" y="27"/>
                  </a:cubicBezTo>
                  <a:cubicBezTo>
                    <a:pt x="131" y="25"/>
                    <a:pt x="134" y="28"/>
                    <a:pt x="135" y="28"/>
                  </a:cubicBezTo>
                  <a:cubicBezTo>
                    <a:pt x="136" y="29"/>
                    <a:pt x="137" y="29"/>
                    <a:pt x="139" y="31"/>
                  </a:cubicBezTo>
                  <a:cubicBezTo>
                    <a:pt x="141" y="34"/>
                    <a:pt x="143" y="32"/>
                    <a:pt x="146" y="30"/>
                  </a:cubicBezTo>
                  <a:cubicBezTo>
                    <a:pt x="149" y="28"/>
                    <a:pt x="148" y="26"/>
                    <a:pt x="148" y="26"/>
                  </a:cubicBezTo>
                  <a:cubicBezTo>
                    <a:pt x="148" y="26"/>
                    <a:pt x="148" y="26"/>
                    <a:pt x="150" y="26"/>
                  </a:cubicBezTo>
                  <a:cubicBezTo>
                    <a:pt x="153" y="25"/>
                    <a:pt x="154" y="27"/>
                    <a:pt x="161" y="27"/>
                  </a:cubicBezTo>
                  <a:cubicBezTo>
                    <a:pt x="167" y="28"/>
                    <a:pt x="166" y="26"/>
                    <a:pt x="171" y="24"/>
                  </a:cubicBezTo>
                  <a:cubicBezTo>
                    <a:pt x="175" y="22"/>
                    <a:pt x="180" y="26"/>
                    <a:pt x="181" y="26"/>
                  </a:cubicBezTo>
                  <a:cubicBezTo>
                    <a:pt x="183" y="25"/>
                    <a:pt x="185" y="22"/>
                    <a:pt x="186" y="24"/>
                  </a:cubicBezTo>
                  <a:cubicBezTo>
                    <a:pt x="187" y="25"/>
                    <a:pt x="189" y="29"/>
                    <a:pt x="189" y="29"/>
                  </a:cubicBezTo>
                  <a:cubicBezTo>
                    <a:pt x="189" y="29"/>
                    <a:pt x="194" y="25"/>
                    <a:pt x="196" y="25"/>
                  </a:cubicBezTo>
                  <a:cubicBezTo>
                    <a:pt x="197" y="25"/>
                    <a:pt x="206" y="25"/>
                    <a:pt x="209" y="25"/>
                  </a:cubicBezTo>
                  <a:cubicBezTo>
                    <a:pt x="212" y="24"/>
                    <a:pt x="218" y="25"/>
                    <a:pt x="220" y="28"/>
                  </a:cubicBezTo>
                  <a:cubicBezTo>
                    <a:pt x="222" y="30"/>
                    <a:pt x="228" y="30"/>
                    <a:pt x="231" y="32"/>
                  </a:cubicBezTo>
                  <a:cubicBezTo>
                    <a:pt x="234" y="34"/>
                    <a:pt x="238" y="30"/>
                    <a:pt x="236" y="29"/>
                  </a:cubicBezTo>
                  <a:cubicBezTo>
                    <a:pt x="234" y="28"/>
                    <a:pt x="231" y="25"/>
                    <a:pt x="231" y="25"/>
                  </a:cubicBezTo>
                  <a:cubicBezTo>
                    <a:pt x="231" y="25"/>
                    <a:pt x="225" y="16"/>
                    <a:pt x="224" y="15"/>
                  </a:cubicBezTo>
                  <a:cubicBezTo>
                    <a:pt x="223" y="14"/>
                    <a:pt x="222" y="14"/>
                    <a:pt x="220" y="17"/>
                  </a:cubicBezTo>
                  <a:cubicBezTo>
                    <a:pt x="219" y="21"/>
                    <a:pt x="213" y="21"/>
                    <a:pt x="207" y="21"/>
                  </a:cubicBezTo>
                  <a:cubicBezTo>
                    <a:pt x="200" y="22"/>
                    <a:pt x="204" y="18"/>
                    <a:pt x="197" y="17"/>
                  </a:cubicBezTo>
                  <a:cubicBezTo>
                    <a:pt x="190" y="17"/>
                    <a:pt x="192" y="14"/>
                    <a:pt x="195" y="14"/>
                  </a:cubicBezTo>
                  <a:cubicBezTo>
                    <a:pt x="197" y="14"/>
                    <a:pt x="198" y="8"/>
                    <a:pt x="199" y="5"/>
                  </a:cubicBezTo>
                  <a:cubicBezTo>
                    <a:pt x="200" y="2"/>
                    <a:pt x="203" y="2"/>
                    <a:pt x="208" y="3"/>
                  </a:cubicBezTo>
                  <a:cubicBezTo>
                    <a:pt x="214" y="3"/>
                    <a:pt x="215" y="2"/>
                    <a:pt x="220" y="3"/>
                  </a:cubicBezTo>
                  <a:cubicBezTo>
                    <a:pt x="226" y="3"/>
                    <a:pt x="226" y="0"/>
                    <a:pt x="231" y="0"/>
                  </a:cubicBezTo>
                  <a:cubicBezTo>
                    <a:pt x="236" y="1"/>
                    <a:pt x="234" y="2"/>
                    <a:pt x="237" y="4"/>
                  </a:cubicBezTo>
                  <a:cubicBezTo>
                    <a:pt x="240" y="6"/>
                    <a:pt x="242" y="6"/>
                    <a:pt x="246" y="8"/>
                  </a:cubicBezTo>
                  <a:cubicBezTo>
                    <a:pt x="250" y="10"/>
                    <a:pt x="249" y="10"/>
                    <a:pt x="251" y="11"/>
                  </a:cubicBezTo>
                  <a:cubicBezTo>
                    <a:pt x="253" y="11"/>
                    <a:pt x="259" y="10"/>
                    <a:pt x="263" y="9"/>
                  </a:cubicBezTo>
                  <a:cubicBezTo>
                    <a:pt x="267" y="9"/>
                    <a:pt x="270" y="9"/>
                    <a:pt x="272" y="11"/>
                  </a:cubicBezTo>
                  <a:cubicBezTo>
                    <a:pt x="274" y="14"/>
                    <a:pt x="274" y="17"/>
                    <a:pt x="276" y="19"/>
                  </a:cubicBezTo>
                  <a:cubicBezTo>
                    <a:pt x="279" y="22"/>
                    <a:pt x="275" y="11"/>
                    <a:pt x="275" y="8"/>
                  </a:cubicBezTo>
                  <a:cubicBezTo>
                    <a:pt x="275" y="4"/>
                    <a:pt x="280" y="7"/>
                    <a:pt x="284" y="7"/>
                  </a:cubicBezTo>
                  <a:cubicBezTo>
                    <a:pt x="287" y="7"/>
                    <a:pt x="291" y="6"/>
                    <a:pt x="292" y="8"/>
                  </a:cubicBezTo>
                  <a:cubicBezTo>
                    <a:pt x="292" y="9"/>
                    <a:pt x="287" y="12"/>
                    <a:pt x="290" y="16"/>
                  </a:cubicBezTo>
                  <a:cubicBezTo>
                    <a:pt x="294" y="20"/>
                    <a:pt x="296" y="22"/>
                    <a:pt x="299" y="22"/>
                  </a:cubicBezTo>
                  <a:cubicBezTo>
                    <a:pt x="302" y="22"/>
                    <a:pt x="309" y="23"/>
                    <a:pt x="306" y="28"/>
                  </a:cubicBezTo>
                  <a:cubicBezTo>
                    <a:pt x="303" y="33"/>
                    <a:pt x="295" y="32"/>
                    <a:pt x="292" y="32"/>
                  </a:cubicBezTo>
                  <a:cubicBezTo>
                    <a:pt x="289" y="32"/>
                    <a:pt x="285" y="34"/>
                    <a:pt x="286" y="37"/>
                  </a:cubicBezTo>
                  <a:cubicBezTo>
                    <a:pt x="287" y="40"/>
                    <a:pt x="293" y="38"/>
                    <a:pt x="297" y="38"/>
                  </a:cubicBezTo>
                  <a:cubicBezTo>
                    <a:pt x="302" y="38"/>
                    <a:pt x="315" y="40"/>
                    <a:pt x="318" y="38"/>
                  </a:cubicBezTo>
                  <a:cubicBezTo>
                    <a:pt x="322" y="37"/>
                    <a:pt x="321" y="31"/>
                    <a:pt x="317" y="30"/>
                  </a:cubicBezTo>
                  <a:cubicBezTo>
                    <a:pt x="313" y="29"/>
                    <a:pt x="316" y="26"/>
                    <a:pt x="320" y="27"/>
                  </a:cubicBezTo>
                  <a:cubicBezTo>
                    <a:pt x="324" y="28"/>
                    <a:pt x="328" y="25"/>
                    <a:pt x="327" y="27"/>
                  </a:cubicBezTo>
                  <a:cubicBezTo>
                    <a:pt x="327" y="28"/>
                    <a:pt x="328" y="31"/>
                    <a:pt x="328" y="35"/>
                  </a:cubicBezTo>
                  <a:cubicBezTo>
                    <a:pt x="328" y="39"/>
                    <a:pt x="329" y="41"/>
                    <a:pt x="332" y="40"/>
                  </a:cubicBezTo>
                  <a:cubicBezTo>
                    <a:pt x="334" y="39"/>
                    <a:pt x="334" y="36"/>
                    <a:pt x="336" y="36"/>
                  </a:cubicBezTo>
                  <a:cubicBezTo>
                    <a:pt x="339" y="35"/>
                    <a:pt x="339" y="30"/>
                    <a:pt x="337" y="26"/>
                  </a:cubicBezTo>
                  <a:cubicBezTo>
                    <a:pt x="335" y="22"/>
                    <a:pt x="334" y="19"/>
                    <a:pt x="335" y="17"/>
                  </a:cubicBezTo>
                  <a:cubicBezTo>
                    <a:pt x="335" y="15"/>
                    <a:pt x="339" y="14"/>
                    <a:pt x="342" y="17"/>
                  </a:cubicBezTo>
                  <a:cubicBezTo>
                    <a:pt x="344" y="19"/>
                    <a:pt x="347" y="24"/>
                    <a:pt x="347" y="24"/>
                  </a:cubicBezTo>
                  <a:cubicBezTo>
                    <a:pt x="347" y="24"/>
                    <a:pt x="352" y="27"/>
                    <a:pt x="353" y="30"/>
                  </a:cubicBezTo>
                  <a:cubicBezTo>
                    <a:pt x="355" y="34"/>
                    <a:pt x="355" y="33"/>
                    <a:pt x="358" y="31"/>
                  </a:cubicBezTo>
                  <a:cubicBezTo>
                    <a:pt x="361" y="29"/>
                    <a:pt x="362" y="29"/>
                    <a:pt x="365" y="31"/>
                  </a:cubicBezTo>
                  <a:cubicBezTo>
                    <a:pt x="368" y="34"/>
                    <a:pt x="366" y="38"/>
                    <a:pt x="366" y="40"/>
                  </a:cubicBezTo>
                  <a:cubicBezTo>
                    <a:pt x="366" y="41"/>
                    <a:pt x="369" y="40"/>
                    <a:pt x="370" y="37"/>
                  </a:cubicBezTo>
                  <a:cubicBezTo>
                    <a:pt x="371" y="34"/>
                    <a:pt x="374" y="34"/>
                    <a:pt x="376" y="33"/>
                  </a:cubicBezTo>
                  <a:cubicBezTo>
                    <a:pt x="378" y="32"/>
                    <a:pt x="378" y="27"/>
                    <a:pt x="378" y="27"/>
                  </a:cubicBezTo>
                  <a:cubicBezTo>
                    <a:pt x="378" y="27"/>
                    <a:pt x="373" y="25"/>
                    <a:pt x="368" y="26"/>
                  </a:cubicBezTo>
                  <a:cubicBezTo>
                    <a:pt x="363" y="26"/>
                    <a:pt x="361" y="25"/>
                    <a:pt x="357" y="22"/>
                  </a:cubicBezTo>
                  <a:cubicBezTo>
                    <a:pt x="354" y="19"/>
                    <a:pt x="356" y="17"/>
                    <a:pt x="354" y="14"/>
                  </a:cubicBezTo>
                  <a:cubicBezTo>
                    <a:pt x="352" y="10"/>
                    <a:pt x="360" y="9"/>
                    <a:pt x="365" y="6"/>
                  </a:cubicBezTo>
                  <a:cubicBezTo>
                    <a:pt x="370" y="3"/>
                    <a:pt x="375" y="5"/>
                    <a:pt x="374" y="12"/>
                  </a:cubicBezTo>
                  <a:cubicBezTo>
                    <a:pt x="373" y="19"/>
                    <a:pt x="372" y="18"/>
                    <a:pt x="378" y="16"/>
                  </a:cubicBezTo>
                  <a:cubicBezTo>
                    <a:pt x="384" y="15"/>
                    <a:pt x="378" y="9"/>
                    <a:pt x="380" y="9"/>
                  </a:cubicBezTo>
                  <a:cubicBezTo>
                    <a:pt x="383" y="8"/>
                    <a:pt x="390" y="7"/>
                    <a:pt x="392" y="7"/>
                  </a:cubicBezTo>
                  <a:cubicBezTo>
                    <a:pt x="395" y="8"/>
                    <a:pt x="407" y="6"/>
                    <a:pt x="410" y="6"/>
                  </a:cubicBezTo>
                  <a:cubicBezTo>
                    <a:pt x="414" y="6"/>
                    <a:pt x="419" y="9"/>
                    <a:pt x="422" y="11"/>
                  </a:cubicBezTo>
                  <a:cubicBezTo>
                    <a:pt x="426" y="14"/>
                    <a:pt x="435" y="17"/>
                    <a:pt x="437" y="18"/>
                  </a:cubicBezTo>
                  <a:cubicBezTo>
                    <a:pt x="439" y="19"/>
                    <a:pt x="456" y="22"/>
                    <a:pt x="457" y="23"/>
                  </a:cubicBezTo>
                  <a:cubicBezTo>
                    <a:pt x="459" y="23"/>
                    <a:pt x="459" y="29"/>
                    <a:pt x="460" y="33"/>
                  </a:cubicBezTo>
                  <a:cubicBezTo>
                    <a:pt x="462" y="38"/>
                    <a:pt x="466" y="35"/>
                    <a:pt x="468" y="35"/>
                  </a:cubicBezTo>
                  <a:cubicBezTo>
                    <a:pt x="469" y="35"/>
                    <a:pt x="475" y="38"/>
                    <a:pt x="476" y="40"/>
                  </a:cubicBezTo>
                  <a:cubicBezTo>
                    <a:pt x="478" y="42"/>
                    <a:pt x="489" y="44"/>
                    <a:pt x="489" y="44"/>
                  </a:cubicBezTo>
                  <a:cubicBezTo>
                    <a:pt x="489" y="44"/>
                    <a:pt x="487" y="48"/>
                    <a:pt x="486" y="50"/>
                  </a:cubicBezTo>
                  <a:cubicBezTo>
                    <a:pt x="484" y="51"/>
                    <a:pt x="482" y="52"/>
                    <a:pt x="479" y="54"/>
                  </a:cubicBezTo>
                  <a:cubicBezTo>
                    <a:pt x="477" y="56"/>
                    <a:pt x="474" y="53"/>
                    <a:pt x="471" y="51"/>
                  </a:cubicBezTo>
                  <a:cubicBezTo>
                    <a:pt x="468" y="49"/>
                    <a:pt x="463" y="47"/>
                    <a:pt x="462" y="48"/>
                  </a:cubicBezTo>
                  <a:cubicBezTo>
                    <a:pt x="460" y="49"/>
                    <a:pt x="461" y="51"/>
                    <a:pt x="462" y="52"/>
                  </a:cubicBezTo>
                  <a:cubicBezTo>
                    <a:pt x="463" y="54"/>
                    <a:pt x="468" y="56"/>
                    <a:pt x="471" y="58"/>
                  </a:cubicBezTo>
                  <a:cubicBezTo>
                    <a:pt x="474" y="61"/>
                    <a:pt x="473" y="64"/>
                    <a:pt x="474" y="67"/>
                  </a:cubicBezTo>
                  <a:cubicBezTo>
                    <a:pt x="474" y="71"/>
                    <a:pt x="470" y="66"/>
                    <a:pt x="467" y="65"/>
                  </a:cubicBezTo>
                  <a:cubicBezTo>
                    <a:pt x="463" y="64"/>
                    <a:pt x="462" y="69"/>
                    <a:pt x="462" y="69"/>
                  </a:cubicBezTo>
                  <a:cubicBezTo>
                    <a:pt x="462" y="69"/>
                    <a:pt x="457" y="68"/>
                    <a:pt x="455" y="68"/>
                  </a:cubicBezTo>
                  <a:cubicBezTo>
                    <a:pt x="453" y="68"/>
                    <a:pt x="455" y="68"/>
                    <a:pt x="451" y="65"/>
                  </a:cubicBezTo>
                  <a:cubicBezTo>
                    <a:pt x="446" y="61"/>
                    <a:pt x="447" y="67"/>
                    <a:pt x="445" y="65"/>
                  </a:cubicBezTo>
                  <a:cubicBezTo>
                    <a:pt x="443" y="63"/>
                    <a:pt x="440" y="61"/>
                    <a:pt x="439" y="62"/>
                  </a:cubicBezTo>
                  <a:cubicBezTo>
                    <a:pt x="438" y="62"/>
                    <a:pt x="434" y="57"/>
                    <a:pt x="432" y="58"/>
                  </a:cubicBezTo>
                  <a:cubicBezTo>
                    <a:pt x="429" y="58"/>
                    <a:pt x="420" y="57"/>
                    <a:pt x="418" y="57"/>
                  </a:cubicBezTo>
                  <a:cubicBezTo>
                    <a:pt x="416" y="58"/>
                    <a:pt x="414" y="58"/>
                    <a:pt x="412" y="59"/>
                  </a:cubicBezTo>
                  <a:cubicBezTo>
                    <a:pt x="410" y="60"/>
                    <a:pt x="409" y="53"/>
                    <a:pt x="410" y="51"/>
                  </a:cubicBezTo>
                  <a:cubicBezTo>
                    <a:pt x="411" y="48"/>
                    <a:pt x="414" y="48"/>
                    <a:pt x="419" y="49"/>
                  </a:cubicBezTo>
                  <a:cubicBezTo>
                    <a:pt x="424" y="51"/>
                    <a:pt x="424" y="49"/>
                    <a:pt x="426" y="47"/>
                  </a:cubicBezTo>
                  <a:cubicBezTo>
                    <a:pt x="427" y="45"/>
                    <a:pt x="428" y="42"/>
                    <a:pt x="433" y="41"/>
                  </a:cubicBezTo>
                  <a:cubicBezTo>
                    <a:pt x="439" y="39"/>
                    <a:pt x="433" y="37"/>
                    <a:pt x="431" y="36"/>
                  </a:cubicBezTo>
                  <a:cubicBezTo>
                    <a:pt x="430" y="36"/>
                    <a:pt x="428" y="34"/>
                    <a:pt x="427" y="36"/>
                  </a:cubicBezTo>
                  <a:cubicBezTo>
                    <a:pt x="426" y="39"/>
                    <a:pt x="423" y="42"/>
                    <a:pt x="423" y="42"/>
                  </a:cubicBezTo>
                  <a:cubicBezTo>
                    <a:pt x="423" y="42"/>
                    <a:pt x="420" y="42"/>
                    <a:pt x="416" y="42"/>
                  </a:cubicBezTo>
                  <a:cubicBezTo>
                    <a:pt x="411" y="41"/>
                    <a:pt x="414" y="40"/>
                    <a:pt x="416" y="39"/>
                  </a:cubicBezTo>
                  <a:cubicBezTo>
                    <a:pt x="418" y="38"/>
                    <a:pt x="421" y="32"/>
                    <a:pt x="419" y="31"/>
                  </a:cubicBezTo>
                  <a:cubicBezTo>
                    <a:pt x="417" y="30"/>
                    <a:pt x="416" y="29"/>
                    <a:pt x="412" y="30"/>
                  </a:cubicBezTo>
                  <a:cubicBezTo>
                    <a:pt x="409" y="30"/>
                    <a:pt x="411" y="26"/>
                    <a:pt x="409" y="25"/>
                  </a:cubicBezTo>
                  <a:cubicBezTo>
                    <a:pt x="407" y="24"/>
                    <a:pt x="407" y="26"/>
                    <a:pt x="407" y="28"/>
                  </a:cubicBezTo>
                  <a:cubicBezTo>
                    <a:pt x="407" y="30"/>
                    <a:pt x="404" y="29"/>
                    <a:pt x="404" y="29"/>
                  </a:cubicBezTo>
                  <a:cubicBezTo>
                    <a:pt x="404" y="29"/>
                    <a:pt x="398" y="28"/>
                    <a:pt x="397" y="29"/>
                  </a:cubicBezTo>
                  <a:cubicBezTo>
                    <a:pt x="395" y="30"/>
                    <a:pt x="391" y="32"/>
                    <a:pt x="392" y="33"/>
                  </a:cubicBezTo>
                  <a:cubicBezTo>
                    <a:pt x="393" y="35"/>
                    <a:pt x="397" y="35"/>
                    <a:pt x="398" y="39"/>
                  </a:cubicBezTo>
                  <a:cubicBezTo>
                    <a:pt x="400" y="43"/>
                    <a:pt x="393" y="44"/>
                    <a:pt x="392" y="44"/>
                  </a:cubicBezTo>
                  <a:cubicBezTo>
                    <a:pt x="391" y="45"/>
                    <a:pt x="386" y="46"/>
                    <a:pt x="386" y="46"/>
                  </a:cubicBezTo>
                  <a:cubicBezTo>
                    <a:pt x="386" y="46"/>
                    <a:pt x="382" y="45"/>
                    <a:pt x="378" y="45"/>
                  </a:cubicBezTo>
                  <a:cubicBezTo>
                    <a:pt x="374" y="45"/>
                    <a:pt x="373" y="46"/>
                    <a:pt x="374" y="47"/>
                  </a:cubicBezTo>
                  <a:cubicBezTo>
                    <a:pt x="374" y="49"/>
                    <a:pt x="376" y="48"/>
                    <a:pt x="378" y="48"/>
                  </a:cubicBezTo>
                  <a:cubicBezTo>
                    <a:pt x="379" y="48"/>
                    <a:pt x="379" y="51"/>
                    <a:pt x="382" y="50"/>
                  </a:cubicBezTo>
                  <a:cubicBezTo>
                    <a:pt x="386" y="49"/>
                    <a:pt x="385" y="47"/>
                    <a:pt x="388" y="51"/>
                  </a:cubicBezTo>
                  <a:cubicBezTo>
                    <a:pt x="391" y="55"/>
                    <a:pt x="394" y="54"/>
                    <a:pt x="399" y="57"/>
                  </a:cubicBezTo>
                  <a:cubicBezTo>
                    <a:pt x="404" y="61"/>
                    <a:pt x="398" y="64"/>
                    <a:pt x="396" y="64"/>
                  </a:cubicBezTo>
                  <a:cubicBezTo>
                    <a:pt x="393" y="64"/>
                    <a:pt x="393" y="62"/>
                    <a:pt x="392" y="59"/>
                  </a:cubicBezTo>
                  <a:cubicBezTo>
                    <a:pt x="390" y="56"/>
                    <a:pt x="384" y="59"/>
                    <a:pt x="384" y="59"/>
                  </a:cubicBezTo>
                  <a:cubicBezTo>
                    <a:pt x="384" y="59"/>
                    <a:pt x="379" y="62"/>
                    <a:pt x="376" y="62"/>
                  </a:cubicBezTo>
                  <a:cubicBezTo>
                    <a:pt x="373" y="62"/>
                    <a:pt x="371" y="62"/>
                    <a:pt x="375" y="59"/>
                  </a:cubicBezTo>
                  <a:cubicBezTo>
                    <a:pt x="378" y="56"/>
                    <a:pt x="371" y="55"/>
                    <a:pt x="371" y="51"/>
                  </a:cubicBezTo>
                  <a:cubicBezTo>
                    <a:pt x="371" y="46"/>
                    <a:pt x="368" y="58"/>
                    <a:pt x="368" y="61"/>
                  </a:cubicBezTo>
                  <a:cubicBezTo>
                    <a:pt x="368" y="63"/>
                    <a:pt x="366" y="58"/>
                    <a:pt x="359" y="59"/>
                  </a:cubicBezTo>
                  <a:cubicBezTo>
                    <a:pt x="353" y="60"/>
                    <a:pt x="354" y="62"/>
                    <a:pt x="345" y="69"/>
                  </a:cubicBezTo>
                  <a:cubicBezTo>
                    <a:pt x="337" y="75"/>
                    <a:pt x="339" y="74"/>
                    <a:pt x="340" y="80"/>
                  </a:cubicBezTo>
                  <a:cubicBezTo>
                    <a:pt x="341" y="86"/>
                    <a:pt x="339" y="87"/>
                    <a:pt x="342" y="88"/>
                  </a:cubicBezTo>
                  <a:cubicBezTo>
                    <a:pt x="345" y="89"/>
                    <a:pt x="344" y="95"/>
                    <a:pt x="347" y="95"/>
                  </a:cubicBezTo>
                  <a:cubicBezTo>
                    <a:pt x="350" y="94"/>
                    <a:pt x="352" y="92"/>
                    <a:pt x="357" y="95"/>
                  </a:cubicBezTo>
                  <a:cubicBezTo>
                    <a:pt x="362" y="99"/>
                    <a:pt x="365" y="99"/>
                    <a:pt x="372" y="101"/>
                  </a:cubicBezTo>
                  <a:cubicBezTo>
                    <a:pt x="378" y="102"/>
                    <a:pt x="382" y="101"/>
                    <a:pt x="385" y="101"/>
                  </a:cubicBezTo>
                  <a:cubicBezTo>
                    <a:pt x="389" y="100"/>
                    <a:pt x="392" y="104"/>
                    <a:pt x="392" y="107"/>
                  </a:cubicBezTo>
                  <a:cubicBezTo>
                    <a:pt x="392" y="110"/>
                    <a:pt x="394" y="111"/>
                    <a:pt x="394" y="115"/>
                  </a:cubicBezTo>
                  <a:cubicBezTo>
                    <a:pt x="393" y="119"/>
                    <a:pt x="398" y="111"/>
                    <a:pt x="398" y="111"/>
                  </a:cubicBezTo>
                  <a:cubicBezTo>
                    <a:pt x="398" y="111"/>
                    <a:pt x="400" y="118"/>
                    <a:pt x="398" y="119"/>
                  </a:cubicBezTo>
                  <a:cubicBezTo>
                    <a:pt x="397" y="120"/>
                    <a:pt x="399" y="124"/>
                    <a:pt x="401" y="124"/>
                  </a:cubicBezTo>
                  <a:cubicBezTo>
                    <a:pt x="403" y="123"/>
                    <a:pt x="405" y="125"/>
                    <a:pt x="408" y="123"/>
                  </a:cubicBezTo>
                  <a:cubicBezTo>
                    <a:pt x="410" y="121"/>
                    <a:pt x="407" y="114"/>
                    <a:pt x="407" y="111"/>
                  </a:cubicBezTo>
                  <a:cubicBezTo>
                    <a:pt x="407" y="108"/>
                    <a:pt x="404" y="107"/>
                    <a:pt x="403" y="104"/>
                  </a:cubicBezTo>
                  <a:cubicBezTo>
                    <a:pt x="402" y="101"/>
                    <a:pt x="406" y="101"/>
                    <a:pt x="408" y="104"/>
                  </a:cubicBezTo>
                  <a:cubicBezTo>
                    <a:pt x="409" y="106"/>
                    <a:pt x="412" y="104"/>
                    <a:pt x="415" y="102"/>
                  </a:cubicBezTo>
                  <a:cubicBezTo>
                    <a:pt x="417" y="99"/>
                    <a:pt x="417" y="95"/>
                    <a:pt x="417" y="95"/>
                  </a:cubicBezTo>
                  <a:cubicBezTo>
                    <a:pt x="417" y="95"/>
                    <a:pt x="413" y="88"/>
                    <a:pt x="409" y="86"/>
                  </a:cubicBezTo>
                  <a:cubicBezTo>
                    <a:pt x="406" y="84"/>
                    <a:pt x="407" y="84"/>
                    <a:pt x="411" y="83"/>
                  </a:cubicBezTo>
                  <a:cubicBezTo>
                    <a:pt x="414" y="82"/>
                    <a:pt x="411" y="81"/>
                    <a:pt x="412" y="76"/>
                  </a:cubicBezTo>
                  <a:cubicBezTo>
                    <a:pt x="412" y="71"/>
                    <a:pt x="412" y="67"/>
                    <a:pt x="414" y="67"/>
                  </a:cubicBezTo>
                  <a:cubicBezTo>
                    <a:pt x="416" y="67"/>
                    <a:pt x="423" y="66"/>
                    <a:pt x="429" y="67"/>
                  </a:cubicBezTo>
                  <a:cubicBezTo>
                    <a:pt x="435" y="67"/>
                    <a:pt x="438" y="72"/>
                    <a:pt x="441" y="73"/>
                  </a:cubicBezTo>
                  <a:cubicBezTo>
                    <a:pt x="445" y="73"/>
                    <a:pt x="451" y="74"/>
                    <a:pt x="453" y="76"/>
                  </a:cubicBezTo>
                  <a:cubicBezTo>
                    <a:pt x="454" y="78"/>
                    <a:pt x="446" y="80"/>
                    <a:pt x="449" y="84"/>
                  </a:cubicBezTo>
                  <a:cubicBezTo>
                    <a:pt x="451" y="87"/>
                    <a:pt x="454" y="86"/>
                    <a:pt x="457" y="87"/>
                  </a:cubicBezTo>
                  <a:cubicBezTo>
                    <a:pt x="460" y="89"/>
                    <a:pt x="463" y="88"/>
                    <a:pt x="466" y="82"/>
                  </a:cubicBezTo>
                  <a:cubicBezTo>
                    <a:pt x="470" y="77"/>
                    <a:pt x="471" y="76"/>
                    <a:pt x="472" y="77"/>
                  </a:cubicBezTo>
                  <a:cubicBezTo>
                    <a:pt x="474" y="78"/>
                    <a:pt x="481" y="88"/>
                    <a:pt x="483" y="90"/>
                  </a:cubicBezTo>
                  <a:cubicBezTo>
                    <a:pt x="485" y="93"/>
                    <a:pt x="487" y="99"/>
                    <a:pt x="487" y="102"/>
                  </a:cubicBezTo>
                  <a:cubicBezTo>
                    <a:pt x="487" y="104"/>
                    <a:pt x="495" y="102"/>
                    <a:pt x="496" y="102"/>
                  </a:cubicBezTo>
                  <a:cubicBezTo>
                    <a:pt x="498" y="102"/>
                    <a:pt x="504" y="107"/>
                    <a:pt x="504" y="110"/>
                  </a:cubicBezTo>
                  <a:cubicBezTo>
                    <a:pt x="505" y="113"/>
                    <a:pt x="507" y="114"/>
                    <a:pt x="512" y="115"/>
                  </a:cubicBezTo>
                  <a:cubicBezTo>
                    <a:pt x="517" y="116"/>
                    <a:pt x="512" y="121"/>
                    <a:pt x="511" y="124"/>
                  </a:cubicBezTo>
                  <a:cubicBezTo>
                    <a:pt x="510" y="127"/>
                    <a:pt x="509" y="128"/>
                    <a:pt x="507" y="131"/>
                  </a:cubicBezTo>
                  <a:cubicBezTo>
                    <a:pt x="506" y="134"/>
                    <a:pt x="507" y="131"/>
                    <a:pt x="509" y="132"/>
                  </a:cubicBezTo>
                  <a:cubicBezTo>
                    <a:pt x="511" y="134"/>
                    <a:pt x="512" y="136"/>
                    <a:pt x="515" y="135"/>
                  </a:cubicBezTo>
                  <a:cubicBezTo>
                    <a:pt x="518" y="134"/>
                    <a:pt x="520" y="135"/>
                    <a:pt x="521" y="137"/>
                  </a:cubicBezTo>
                  <a:cubicBezTo>
                    <a:pt x="522" y="140"/>
                    <a:pt x="523" y="142"/>
                    <a:pt x="525" y="145"/>
                  </a:cubicBezTo>
                  <a:cubicBezTo>
                    <a:pt x="526" y="147"/>
                    <a:pt x="525" y="151"/>
                    <a:pt x="523" y="148"/>
                  </a:cubicBezTo>
                  <a:cubicBezTo>
                    <a:pt x="522" y="146"/>
                    <a:pt x="516" y="147"/>
                    <a:pt x="516" y="147"/>
                  </a:cubicBezTo>
                  <a:cubicBezTo>
                    <a:pt x="516" y="147"/>
                    <a:pt x="514" y="150"/>
                    <a:pt x="513" y="149"/>
                  </a:cubicBezTo>
                  <a:cubicBezTo>
                    <a:pt x="513" y="147"/>
                    <a:pt x="511" y="146"/>
                    <a:pt x="508" y="147"/>
                  </a:cubicBezTo>
                  <a:cubicBezTo>
                    <a:pt x="506" y="147"/>
                    <a:pt x="503" y="147"/>
                    <a:pt x="500" y="147"/>
                  </a:cubicBezTo>
                  <a:cubicBezTo>
                    <a:pt x="497" y="147"/>
                    <a:pt x="496" y="145"/>
                    <a:pt x="498" y="143"/>
                  </a:cubicBezTo>
                  <a:cubicBezTo>
                    <a:pt x="499" y="142"/>
                    <a:pt x="500" y="135"/>
                    <a:pt x="504" y="132"/>
                  </a:cubicBezTo>
                  <a:cubicBezTo>
                    <a:pt x="508" y="129"/>
                    <a:pt x="506" y="125"/>
                    <a:pt x="504" y="125"/>
                  </a:cubicBezTo>
                  <a:cubicBezTo>
                    <a:pt x="501" y="125"/>
                    <a:pt x="500" y="129"/>
                    <a:pt x="498" y="130"/>
                  </a:cubicBezTo>
                  <a:cubicBezTo>
                    <a:pt x="497" y="131"/>
                    <a:pt x="491" y="128"/>
                    <a:pt x="489" y="131"/>
                  </a:cubicBezTo>
                  <a:cubicBezTo>
                    <a:pt x="486" y="133"/>
                    <a:pt x="482" y="135"/>
                    <a:pt x="484" y="136"/>
                  </a:cubicBezTo>
                  <a:cubicBezTo>
                    <a:pt x="487" y="137"/>
                    <a:pt x="481" y="140"/>
                    <a:pt x="478" y="140"/>
                  </a:cubicBezTo>
                  <a:cubicBezTo>
                    <a:pt x="476" y="140"/>
                    <a:pt x="477" y="134"/>
                    <a:pt x="477" y="132"/>
                  </a:cubicBezTo>
                  <a:cubicBezTo>
                    <a:pt x="477" y="130"/>
                    <a:pt x="474" y="133"/>
                    <a:pt x="474" y="133"/>
                  </a:cubicBezTo>
                  <a:cubicBezTo>
                    <a:pt x="474" y="133"/>
                    <a:pt x="467" y="129"/>
                    <a:pt x="465" y="132"/>
                  </a:cubicBezTo>
                  <a:cubicBezTo>
                    <a:pt x="463" y="135"/>
                    <a:pt x="454" y="134"/>
                    <a:pt x="452" y="136"/>
                  </a:cubicBezTo>
                  <a:cubicBezTo>
                    <a:pt x="449" y="139"/>
                    <a:pt x="448" y="146"/>
                    <a:pt x="448" y="146"/>
                  </a:cubicBezTo>
                  <a:cubicBezTo>
                    <a:pt x="448" y="146"/>
                    <a:pt x="450" y="145"/>
                    <a:pt x="455" y="143"/>
                  </a:cubicBezTo>
                  <a:cubicBezTo>
                    <a:pt x="459" y="142"/>
                    <a:pt x="459" y="142"/>
                    <a:pt x="463" y="140"/>
                  </a:cubicBezTo>
                  <a:cubicBezTo>
                    <a:pt x="467" y="138"/>
                    <a:pt x="470" y="137"/>
                    <a:pt x="473" y="141"/>
                  </a:cubicBezTo>
                  <a:cubicBezTo>
                    <a:pt x="476" y="145"/>
                    <a:pt x="472" y="147"/>
                    <a:pt x="472" y="147"/>
                  </a:cubicBezTo>
                  <a:cubicBezTo>
                    <a:pt x="472" y="147"/>
                    <a:pt x="474" y="151"/>
                    <a:pt x="475" y="152"/>
                  </a:cubicBezTo>
                  <a:cubicBezTo>
                    <a:pt x="477" y="153"/>
                    <a:pt x="477" y="151"/>
                    <a:pt x="480" y="149"/>
                  </a:cubicBezTo>
                  <a:cubicBezTo>
                    <a:pt x="482" y="147"/>
                    <a:pt x="481" y="153"/>
                    <a:pt x="482" y="154"/>
                  </a:cubicBezTo>
                  <a:cubicBezTo>
                    <a:pt x="483" y="156"/>
                    <a:pt x="486" y="156"/>
                    <a:pt x="487" y="154"/>
                  </a:cubicBezTo>
                  <a:cubicBezTo>
                    <a:pt x="489" y="152"/>
                    <a:pt x="490" y="150"/>
                    <a:pt x="491" y="151"/>
                  </a:cubicBezTo>
                  <a:cubicBezTo>
                    <a:pt x="492" y="153"/>
                    <a:pt x="493" y="156"/>
                    <a:pt x="494" y="159"/>
                  </a:cubicBezTo>
                  <a:cubicBezTo>
                    <a:pt x="496" y="162"/>
                    <a:pt x="486" y="163"/>
                    <a:pt x="485" y="164"/>
                  </a:cubicBezTo>
                  <a:cubicBezTo>
                    <a:pt x="483" y="164"/>
                    <a:pt x="476" y="166"/>
                    <a:pt x="475" y="166"/>
                  </a:cubicBezTo>
                  <a:cubicBezTo>
                    <a:pt x="474" y="167"/>
                    <a:pt x="470" y="171"/>
                    <a:pt x="467" y="171"/>
                  </a:cubicBezTo>
                  <a:cubicBezTo>
                    <a:pt x="463" y="171"/>
                    <a:pt x="464" y="165"/>
                    <a:pt x="463" y="162"/>
                  </a:cubicBezTo>
                  <a:cubicBezTo>
                    <a:pt x="463" y="159"/>
                    <a:pt x="459" y="163"/>
                    <a:pt x="459" y="164"/>
                  </a:cubicBezTo>
                  <a:cubicBezTo>
                    <a:pt x="458" y="165"/>
                    <a:pt x="455" y="165"/>
                    <a:pt x="452" y="165"/>
                  </a:cubicBezTo>
                  <a:cubicBezTo>
                    <a:pt x="450" y="166"/>
                    <a:pt x="445" y="169"/>
                    <a:pt x="445" y="173"/>
                  </a:cubicBezTo>
                  <a:cubicBezTo>
                    <a:pt x="445" y="176"/>
                    <a:pt x="450" y="180"/>
                    <a:pt x="449" y="182"/>
                  </a:cubicBezTo>
                  <a:cubicBezTo>
                    <a:pt x="448" y="184"/>
                    <a:pt x="439" y="183"/>
                    <a:pt x="436" y="182"/>
                  </a:cubicBezTo>
                  <a:cubicBezTo>
                    <a:pt x="434" y="181"/>
                    <a:pt x="430" y="184"/>
                    <a:pt x="431" y="185"/>
                  </a:cubicBezTo>
                  <a:cubicBezTo>
                    <a:pt x="432" y="187"/>
                    <a:pt x="431" y="190"/>
                    <a:pt x="429" y="190"/>
                  </a:cubicBezTo>
                  <a:cubicBezTo>
                    <a:pt x="426" y="189"/>
                    <a:pt x="426" y="192"/>
                    <a:pt x="427" y="195"/>
                  </a:cubicBezTo>
                  <a:cubicBezTo>
                    <a:pt x="428" y="197"/>
                    <a:pt x="423" y="201"/>
                    <a:pt x="422" y="200"/>
                  </a:cubicBezTo>
                  <a:cubicBezTo>
                    <a:pt x="421" y="198"/>
                    <a:pt x="419" y="197"/>
                    <a:pt x="419" y="200"/>
                  </a:cubicBezTo>
                  <a:cubicBezTo>
                    <a:pt x="419" y="202"/>
                    <a:pt x="421" y="206"/>
                    <a:pt x="423" y="210"/>
                  </a:cubicBezTo>
                  <a:cubicBezTo>
                    <a:pt x="426" y="213"/>
                    <a:pt x="417" y="214"/>
                    <a:pt x="414" y="217"/>
                  </a:cubicBezTo>
                  <a:cubicBezTo>
                    <a:pt x="411" y="220"/>
                    <a:pt x="405" y="229"/>
                    <a:pt x="401" y="231"/>
                  </a:cubicBezTo>
                  <a:cubicBezTo>
                    <a:pt x="397" y="233"/>
                    <a:pt x="394" y="238"/>
                    <a:pt x="396" y="241"/>
                  </a:cubicBezTo>
                  <a:cubicBezTo>
                    <a:pt x="398" y="243"/>
                    <a:pt x="400" y="253"/>
                    <a:pt x="402" y="256"/>
                  </a:cubicBezTo>
                  <a:cubicBezTo>
                    <a:pt x="403" y="259"/>
                    <a:pt x="401" y="268"/>
                    <a:pt x="398" y="268"/>
                  </a:cubicBezTo>
                  <a:cubicBezTo>
                    <a:pt x="394" y="267"/>
                    <a:pt x="396" y="262"/>
                    <a:pt x="393" y="260"/>
                  </a:cubicBezTo>
                  <a:cubicBezTo>
                    <a:pt x="389" y="259"/>
                    <a:pt x="387" y="251"/>
                    <a:pt x="386" y="245"/>
                  </a:cubicBezTo>
                  <a:cubicBezTo>
                    <a:pt x="386" y="240"/>
                    <a:pt x="385" y="243"/>
                    <a:pt x="383" y="245"/>
                  </a:cubicBezTo>
                  <a:cubicBezTo>
                    <a:pt x="380" y="247"/>
                    <a:pt x="378" y="241"/>
                    <a:pt x="377" y="240"/>
                  </a:cubicBezTo>
                  <a:cubicBezTo>
                    <a:pt x="376" y="238"/>
                    <a:pt x="370" y="243"/>
                    <a:pt x="365" y="242"/>
                  </a:cubicBezTo>
                  <a:cubicBezTo>
                    <a:pt x="361" y="242"/>
                    <a:pt x="358" y="243"/>
                    <a:pt x="358" y="244"/>
                  </a:cubicBezTo>
                  <a:cubicBezTo>
                    <a:pt x="358" y="245"/>
                    <a:pt x="357" y="249"/>
                    <a:pt x="353" y="247"/>
                  </a:cubicBezTo>
                  <a:cubicBezTo>
                    <a:pt x="349" y="244"/>
                    <a:pt x="348" y="244"/>
                    <a:pt x="344" y="244"/>
                  </a:cubicBezTo>
                  <a:cubicBezTo>
                    <a:pt x="340" y="244"/>
                    <a:pt x="336" y="244"/>
                    <a:pt x="335" y="245"/>
                  </a:cubicBezTo>
                  <a:cubicBezTo>
                    <a:pt x="334" y="247"/>
                    <a:pt x="330" y="251"/>
                    <a:pt x="327" y="252"/>
                  </a:cubicBezTo>
                  <a:cubicBezTo>
                    <a:pt x="325" y="253"/>
                    <a:pt x="320" y="258"/>
                    <a:pt x="322" y="259"/>
                  </a:cubicBezTo>
                  <a:cubicBezTo>
                    <a:pt x="324" y="260"/>
                    <a:pt x="324" y="266"/>
                    <a:pt x="323" y="270"/>
                  </a:cubicBezTo>
                  <a:cubicBezTo>
                    <a:pt x="321" y="273"/>
                    <a:pt x="321" y="280"/>
                    <a:pt x="322" y="286"/>
                  </a:cubicBezTo>
                  <a:cubicBezTo>
                    <a:pt x="323" y="292"/>
                    <a:pt x="328" y="297"/>
                    <a:pt x="332" y="301"/>
                  </a:cubicBezTo>
                  <a:cubicBezTo>
                    <a:pt x="336" y="305"/>
                    <a:pt x="338" y="306"/>
                    <a:pt x="342" y="302"/>
                  </a:cubicBezTo>
                  <a:cubicBezTo>
                    <a:pt x="346" y="299"/>
                    <a:pt x="348" y="301"/>
                    <a:pt x="349" y="302"/>
                  </a:cubicBezTo>
                  <a:cubicBezTo>
                    <a:pt x="350" y="302"/>
                    <a:pt x="353" y="299"/>
                    <a:pt x="352" y="295"/>
                  </a:cubicBezTo>
                  <a:cubicBezTo>
                    <a:pt x="351" y="291"/>
                    <a:pt x="354" y="287"/>
                    <a:pt x="357" y="288"/>
                  </a:cubicBezTo>
                  <a:cubicBezTo>
                    <a:pt x="361" y="288"/>
                    <a:pt x="366" y="286"/>
                    <a:pt x="368" y="287"/>
                  </a:cubicBezTo>
                  <a:cubicBezTo>
                    <a:pt x="371" y="287"/>
                    <a:pt x="373" y="296"/>
                    <a:pt x="368" y="300"/>
                  </a:cubicBezTo>
                  <a:cubicBezTo>
                    <a:pt x="364" y="303"/>
                    <a:pt x="366" y="309"/>
                    <a:pt x="366" y="313"/>
                  </a:cubicBezTo>
                  <a:cubicBezTo>
                    <a:pt x="365" y="317"/>
                    <a:pt x="361" y="318"/>
                    <a:pt x="366" y="318"/>
                  </a:cubicBezTo>
                  <a:cubicBezTo>
                    <a:pt x="370" y="318"/>
                    <a:pt x="369" y="319"/>
                    <a:pt x="371" y="319"/>
                  </a:cubicBezTo>
                  <a:cubicBezTo>
                    <a:pt x="374" y="320"/>
                    <a:pt x="377" y="317"/>
                    <a:pt x="380" y="316"/>
                  </a:cubicBezTo>
                  <a:cubicBezTo>
                    <a:pt x="382" y="316"/>
                    <a:pt x="389" y="323"/>
                    <a:pt x="388" y="327"/>
                  </a:cubicBezTo>
                  <a:cubicBezTo>
                    <a:pt x="387" y="330"/>
                    <a:pt x="386" y="337"/>
                    <a:pt x="386" y="343"/>
                  </a:cubicBezTo>
                  <a:cubicBezTo>
                    <a:pt x="386" y="349"/>
                    <a:pt x="388" y="349"/>
                    <a:pt x="389" y="351"/>
                  </a:cubicBezTo>
                  <a:cubicBezTo>
                    <a:pt x="390" y="353"/>
                    <a:pt x="393" y="357"/>
                    <a:pt x="396" y="355"/>
                  </a:cubicBezTo>
                  <a:cubicBezTo>
                    <a:pt x="400" y="353"/>
                    <a:pt x="403" y="352"/>
                    <a:pt x="404" y="350"/>
                  </a:cubicBezTo>
                  <a:cubicBezTo>
                    <a:pt x="405" y="348"/>
                    <a:pt x="413" y="353"/>
                    <a:pt x="412" y="355"/>
                  </a:cubicBezTo>
                  <a:cubicBezTo>
                    <a:pt x="411" y="356"/>
                    <a:pt x="415" y="357"/>
                    <a:pt x="417" y="356"/>
                  </a:cubicBezTo>
                  <a:cubicBezTo>
                    <a:pt x="419" y="355"/>
                    <a:pt x="421" y="352"/>
                    <a:pt x="423" y="349"/>
                  </a:cubicBezTo>
                  <a:cubicBezTo>
                    <a:pt x="425" y="345"/>
                    <a:pt x="429" y="342"/>
                    <a:pt x="431" y="341"/>
                  </a:cubicBezTo>
                  <a:cubicBezTo>
                    <a:pt x="433" y="341"/>
                    <a:pt x="438" y="335"/>
                    <a:pt x="441" y="336"/>
                  </a:cubicBezTo>
                  <a:cubicBezTo>
                    <a:pt x="444" y="337"/>
                    <a:pt x="439" y="342"/>
                    <a:pt x="439" y="345"/>
                  </a:cubicBezTo>
                  <a:cubicBezTo>
                    <a:pt x="439" y="347"/>
                    <a:pt x="439" y="355"/>
                    <a:pt x="441" y="356"/>
                  </a:cubicBezTo>
                  <a:cubicBezTo>
                    <a:pt x="442" y="356"/>
                    <a:pt x="441" y="350"/>
                    <a:pt x="443" y="346"/>
                  </a:cubicBezTo>
                  <a:cubicBezTo>
                    <a:pt x="445" y="342"/>
                    <a:pt x="449" y="340"/>
                    <a:pt x="451" y="340"/>
                  </a:cubicBezTo>
                  <a:cubicBezTo>
                    <a:pt x="453" y="340"/>
                    <a:pt x="455" y="349"/>
                    <a:pt x="457" y="346"/>
                  </a:cubicBezTo>
                  <a:cubicBezTo>
                    <a:pt x="460" y="344"/>
                    <a:pt x="465" y="344"/>
                    <a:pt x="467" y="347"/>
                  </a:cubicBezTo>
                  <a:cubicBezTo>
                    <a:pt x="468" y="350"/>
                    <a:pt x="469" y="351"/>
                    <a:pt x="469" y="351"/>
                  </a:cubicBezTo>
                  <a:cubicBezTo>
                    <a:pt x="469" y="351"/>
                    <a:pt x="471" y="349"/>
                    <a:pt x="471" y="347"/>
                  </a:cubicBezTo>
                  <a:cubicBezTo>
                    <a:pt x="471" y="345"/>
                    <a:pt x="477" y="342"/>
                    <a:pt x="481" y="345"/>
                  </a:cubicBezTo>
                  <a:cubicBezTo>
                    <a:pt x="485" y="348"/>
                    <a:pt x="483" y="349"/>
                    <a:pt x="485" y="349"/>
                  </a:cubicBezTo>
                  <a:cubicBezTo>
                    <a:pt x="487" y="350"/>
                    <a:pt x="489" y="343"/>
                    <a:pt x="490" y="343"/>
                  </a:cubicBezTo>
                  <a:cubicBezTo>
                    <a:pt x="491" y="342"/>
                    <a:pt x="490" y="350"/>
                    <a:pt x="487" y="354"/>
                  </a:cubicBezTo>
                  <a:cubicBezTo>
                    <a:pt x="485" y="358"/>
                    <a:pt x="490" y="357"/>
                    <a:pt x="490" y="357"/>
                  </a:cubicBezTo>
                  <a:cubicBezTo>
                    <a:pt x="490" y="357"/>
                    <a:pt x="490" y="357"/>
                    <a:pt x="491" y="358"/>
                  </a:cubicBezTo>
                  <a:cubicBezTo>
                    <a:pt x="492" y="360"/>
                    <a:pt x="496" y="357"/>
                    <a:pt x="498" y="360"/>
                  </a:cubicBezTo>
                  <a:cubicBezTo>
                    <a:pt x="499" y="362"/>
                    <a:pt x="502" y="363"/>
                    <a:pt x="504" y="368"/>
                  </a:cubicBezTo>
                  <a:cubicBezTo>
                    <a:pt x="506" y="373"/>
                    <a:pt x="509" y="369"/>
                    <a:pt x="514" y="368"/>
                  </a:cubicBezTo>
                  <a:cubicBezTo>
                    <a:pt x="518" y="367"/>
                    <a:pt x="525" y="374"/>
                    <a:pt x="530" y="380"/>
                  </a:cubicBezTo>
                  <a:cubicBezTo>
                    <a:pt x="534" y="386"/>
                    <a:pt x="534" y="390"/>
                    <a:pt x="537" y="390"/>
                  </a:cubicBezTo>
                  <a:cubicBezTo>
                    <a:pt x="540" y="390"/>
                    <a:pt x="540" y="395"/>
                    <a:pt x="540" y="397"/>
                  </a:cubicBezTo>
                  <a:cubicBezTo>
                    <a:pt x="540" y="399"/>
                    <a:pt x="534" y="403"/>
                    <a:pt x="530" y="404"/>
                  </a:cubicBezTo>
                  <a:cubicBezTo>
                    <a:pt x="526" y="405"/>
                    <a:pt x="526" y="409"/>
                    <a:pt x="532" y="408"/>
                  </a:cubicBezTo>
                  <a:cubicBezTo>
                    <a:pt x="538" y="407"/>
                    <a:pt x="535" y="404"/>
                    <a:pt x="539" y="403"/>
                  </a:cubicBezTo>
                  <a:cubicBezTo>
                    <a:pt x="543" y="401"/>
                    <a:pt x="547" y="404"/>
                    <a:pt x="544" y="410"/>
                  </a:cubicBezTo>
                  <a:cubicBezTo>
                    <a:pt x="540" y="415"/>
                    <a:pt x="533" y="416"/>
                    <a:pt x="539" y="417"/>
                  </a:cubicBezTo>
                  <a:cubicBezTo>
                    <a:pt x="546" y="418"/>
                    <a:pt x="542" y="416"/>
                    <a:pt x="546" y="410"/>
                  </a:cubicBezTo>
                  <a:cubicBezTo>
                    <a:pt x="549" y="405"/>
                    <a:pt x="549" y="407"/>
                    <a:pt x="551" y="407"/>
                  </a:cubicBezTo>
                  <a:cubicBezTo>
                    <a:pt x="553" y="407"/>
                    <a:pt x="558" y="408"/>
                    <a:pt x="560" y="410"/>
                  </a:cubicBezTo>
                  <a:cubicBezTo>
                    <a:pt x="562" y="412"/>
                    <a:pt x="567" y="414"/>
                    <a:pt x="570" y="417"/>
                  </a:cubicBezTo>
                  <a:cubicBezTo>
                    <a:pt x="573" y="419"/>
                    <a:pt x="577" y="418"/>
                    <a:pt x="580" y="417"/>
                  </a:cubicBezTo>
                  <a:cubicBezTo>
                    <a:pt x="582" y="416"/>
                    <a:pt x="588" y="420"/>
                    <a:pt x="591" y="424"/>
                  </a:cubicBezTo>
                  <a:cubicBezTo>
                    <a:pt x="593" y="427"/>
                    <a:pt x="599" y="428"/>
                    <a:pt x="602" y="429"/>
                  </a:cubicBezTo>
                  <a:cubicBezTo>
                    <a:pt x="604" y="430"/>
                    <a:pt x="609" y="436"/>
                    <a:pt x="609" y="441"/>
                  </a:cubicBezTo>
                  <a:cubicBezTo>
                    <a:pt x="609" y="445"/>
                    <a:pt x="605" y="455"/>
                    <a:pt x="604" y="457"/>
                  </a:cubicBezTo>
                  <a:cubicBezTo>
                    <a:pt x="604" y="459"/>
                    <a:pt x="598" y="468"/>
                    <a:pt x="592" y="473"/>
                  </a:cubicBezTo>
                  <a:cubicBezTo>
                    <a:pt x="586" y="478"/>
                    <a:pt x="590" y="485"/>
                    <a:pt x="590" y="488"/>
                  </a:cubicBezTo>
                  <a:cubicBezTo>
                    <a:pt x="590" y="490"/>
                    <a:pt x="586" y="500"/>
                    <a:pt x="587" y="503"/>
                  </a:cubicBezTo>
                  <a:cubicBezTo>
                    <a:pt x="588" y="505"/>
                    <a:pt x="586" y="510"/>
                    <a:pt x="583" y="513"/>
                  </a:cubicBezTo>
                  <a:cubicBezTo>
                    <a:pt x="581" y="516"/>
                    <a:pt x="580" y="522"/>
                    <a:pt x="578" y="525"/>
                  </a:cubicBezTo>
                  <a:cubicBezTo>
                    <a:pt x="576" y="528"/>
                    <a:pt x="571" y="527"/>
                    <a:pt x="567" y="528"/>
                  </a:cubicBezTo>
                  <a:cubicBezTo>
                    <a:pt x="562" y="530"/>
                    <a:pt x="560" y="531"/>
                    <a:pt x="560" y="531"/>
                  </a:cubicBezTo>
                  <a:cubicBezTo>
                    <a:pt x="560" y="531"/>
                    <a:pt x="552" y="536"/>
                    <a:pt x="547" y="539"/>
                  </a:cubicBezTo>
                  <a:cubicBezTo>
                    <a:pt x="542" y="543"/>
                    <a:pt x="549" y="549"/>
                    <a:pt x="546" y="554"/>
                  </a:cubicBezTo>
                  <a:cubicBezTo>
                    <a:pt x="544" y="559"/>
                    <a:pt x="542" y="555"/>
                    <a:pt x="540" y="561"/>
                  </a:cubicBezTo>
                  <a:cubicBezTo>
                    <a:pt x="537" y="567"/>
                    <a:pt x="536" y="566"/>
                    <a:pt x="534" y="567"/>
                  </a:cubicBezTo>
                  <a:cubicBezTo>
                    <a:pt x="532" y="569"/>
                    <a:pt x="531" y="572"/>
                    <a:pt x="530" y="576"/>
                  </a:cubicBezTo>
                  <a:cubicBezTo>
                    <a:pt x="530" y="580"/>
                    <a:pt x="526" y="583"/>
                    <a:pt x="521" y="589"/>
                  </a:cubicBezTo>
                  <a:cubicBezTo>
                    <a:pt x="516" y="594"/>
                    <a:pt x="513" y="593"/>
                    <a:pt x="508" y="591"/>
                  </a:cubicBezTo>
                  <a:cubicBezTo>
                    <a:pt x="502" y="590"/>
                    <a:pt x="503" y="574"/>
                    <a:pt x="502" y="576"/>
                  </a:cubicBezTo>
                  <a:cubicBezTo>
                    <a:pt x="501" y="579"/>
                    <a:pt x="499" y="587"/>
                    <a:pt x="500" y="588"/>
                  </a:cubicBezTo>
                  <a:cubicBezTo>
                    <a:pt x="500" y="589"/>
                    <a:pt x="506" y="595"/>
                    <a:pt x="508" y="596"/>
                  </a:cubicBezTo>
                  <a:cubicBezTo>
                    <a:pt x="510" y="597"/>
                    <a:pt x="509" y="600"/>
                    <a:pt x="508" y="602"/>
                  </a:cubicBezTo>
                  <a:cubicBezTo>
                    <a:pt x="506" y="604"/>
                    <a:pt x="502" y="612"/>
                    <a:pt x="500" y="613"/>
                  </a:cubicBezTo>
                  <a:cubicBezTo>
                    <a:pt x="499" y="613"/>
                    <a:pt x="487" y="615"/>
                    <a:pt x="484" y="614"/>
                  </a:cubicBezTo>
                  <a:cubicBezTo>
                    <a:pt x="482" y="612"/>
                    <a:pt x="481" y="617"/>
                    <a:pt x="481" y="620"/>
                  </a:cubicBezTo>
                  <a:cubicBezTo>
                    <a:pt x="482" y="622"/>
                    <a:pt x="484" y="626"/>
                    <a:pt x="479" y="625"/>
                  </a:cubicBezTo>
                  <a:cubicBezTo>
                    <a:pt x="475" y="624"/>
                    <a:pt x="469" y="621"/>
                    <a:pt x="469" y="623"/>
                  </a:cubicBezTo>
                  <a:cubicBezTo>
                    <a:pt x="469" y="625"/>
                    <a:pt x="470" y="630"/>
                    <a:pt x="473" y="630"/>
                  </a:cubicBezTo>
                  <a:cubicBezTo>
                    <a:pt x="475" y="630"/>
                    <a:pt x="477" y="628"/>
                    <a:pt x="476" y="632"/>
                  </a:cubicBezTo>
                  <a:cubicBezTo>
                    <a:pt x="475" y="635"/>
                    <a:pt x="472" y="638"/>
                    <a:pt x="470" y="639"/>
                  </a:cubicBezTo>
                  <a:cubicBezTo>
                    <a:pt x="469" y="640"/>
                    <a:pt x="467" y="645"/>
                    <a:pt x="463" y="648"/>
                  </a:cubicBezTo>
                  <a:cubicBezTo>
                    <a:pt x="459" y="651"/>
                    <a:pt x="459" y="653"/>
                    <a:pt x="460" y="654"/>
                  </a:cubicBezTo>
                  <a:cubicBezTo>
                    <a:pt x="461" y="656"/>
                    <a:pt x="467" y="655"/>
                    <a:pt x="468" y="656"/>
                  </a:cubicBezTo>
                  <a:cubicBezTo>
                    <a:pt x="469" y="657"/>
                    <a:pt x="467" y="663"/>
                    <a:pt x="465" y="665"/>
                  </a:cubicBezTo>
                  <a:cubicBezTo>
                    <a:pt x="463" y="666"/>
                    <a:pt x="457" y="672"/>
                    <a:pt x="454" y="674"/>
                  </a:cubicBezTo>
                  <a:cubicBezTo>
                    <a:pt x="451" y="676"/>
                    <a:pt x="451" y="681"/>
                    <a:pt x="452" y="684"/>
                  </a:cubicBezTo>
                  <a:cubicBezTo>
                    <a:pt x="453" y="687"/>
                    <a:pt x="459" y="694"/>
                    <a:pt x="463" y="695"/>
                  </a:cubicBezTo>
                  <a:cubicBezTo>
                    <a:pt x="466" y="697"/>
                    <a:pt x="474" y="696"/>
                    <a:pt x="473" y="697"/>
                  </a:cubicBezTo>
                  <a:cubicBezTo>
                    <a:pt x="472" y="699"/>
                    <a:pt x="463" y="700"/>
                    <a:pt x="462" y="701"/>
                  </a:cubicBezTo>
                  <a:cubicBezTo>
                    <a:pt x="461" y="701"/>
                    <a:pt x="455" y="703"/>
                    <a:pt x="452" y="703"/>
                  </a:cubicBezTo>
                  <a:cubicBezTo>
                    <a:pt x="449" y="703"/>
                    <a:pt x="443" y="699"/>
                    <a:pt x="442" y="699"/>
                  </a:cubicBezTo>
                  <a:cubicBezTo>
                    <a:pt x="441" y="699"/>
                    <a:pt x="443" y="697"/>
                    <a:pt x="446" y="694"/>
                  </a:cubicBezTo>
                  <a:cubicBezTo>
                    <a:pt x="450" y="690"/>
                    <a:pt x="445" y="686"/>
                    <a:pt x="444" y="691"/>
                  </a:cubicBezTo>
                  <a:cubicBezTo>
                    <a:pt x="443" y="696"/>
                    <a:pt x="442" y="697"/>
                    <a:pt x="440" y="697"/>
                  </a:cubicBezTo>
                  <a:cubicBezTo>
                    <a:pt x="438" y="697"/>
                    <a:pt x="436" y="694"/>
                    <a:pt x="434" y="693"/>
                  </a:cubicBezTo>
                  <a:cubicBezTo>
                    <a:pt x="433" y="692"/>
                    <a:pt x="428" y="690"/>
                    <a:pt x="429" y="685"/>
                  </a:cubicBezTo>
                  <a:cubicBezTo>
                    <a:pt x="430" y="679"/>
                    <a:pt x="427" y="680"/>
                    <a:pt x="424" y="677"/>
                  </a:cubicBezTo>
                  <a:cubicBezTo>
                    <a:pt x="422" y="675"/>
                    <a:pt x="428" y="673"/>
                    <a:pt x="427" y="671"/>
                  </a:cubicBezTo>
                  <a:cubicBezTo>
                    <a:pt x="426" y="669"/>
                    <a:pt x="422" y="670"/>
                    <a:pt x="422" y="667"/>
                  </a:cubicBezTo>
                  <a:cubicBezTo>
                    <a:pt x="422" y="664"/>
                    <a:pt x="425" y="659"/>
                    <a:pt x="426" y="658"/>
                  </a:cubicBezTo>
                  <a:cubicBezTo>
                    <a:pt x="426" y="656"/>
                    <a:pt x="423" y="654"/>
                    <a:pt x="423" y="651"/>
                  </a:cubicBezTo>
                  <a:cubicBezTo>
                    <a:pt x="422" y="649"/>
                    <a:pt x="424" y="647"/>
                    <a:pt x="427" y="643"/>
                  </a:cubicBezTo>
                  <a:cubicBezTo>
                    <a:pt x="430" y="639"/>
                    <a:pt x="432" y="635"/>
                    <a:pt x="432" y="633"/>
                  </a:cubicBezTo>
                  <a:cubicBezTo>
                    <a:pt x="432" y="632"/>
                    <a:pt x="430" y="627"/>
                    <a:pt x="430" y="623"/>
                  </a:cubicBezTo>
                  <a:cubicBezTo>
                    <a:pt x="430" y="620"/>
                    <a:pt x="432" y="618"/>
                    <a:pt x="433" y="613"/>
                  </a:cubicBezTo>
                  <a:cubicBezTo>
                    <a:pt x="433" y="608"/>
                    <a:pt x="430" y="610"/>
                    <a:pt x="430" y="606"/>
                  </a:cubicBezTo>
                  <a:cubicBezTo>
                    <a:pt x="430" y="602"/>
                    <a:pt x="434" y="603"/>
                    <a:pt x="433" y="599"/>
                  </a:cubicBezTo>
                  <a:cubicBezTo>
                    <a:pt x="432" y="595"/>
                    <a:pt x="435" y="592"/>
                    <a:pt x="436" y="590"/>
                  </a:cubicBezTo>
                  <a:cubicBezTo>
                    <a:pt x="437" y="587"/>
                    <a:pt x="438" y="582"/>
                    <a:pt x="440" y="579"/>
                  </a:cubicBezTo>
                  <a:cubicBezTo>
                    <a:pt x="441" y="576"/>
                    <a:pt x="438" y="569"/>
                    <a:pt x="438" y="567"/>
                  </a:cubicBezTo>
                  <a:cubicBezTo>
                    <a:pt x="438" y="566"/>
                    <a:pt x="443" y="564"/>
                    <a:pt x="441" y="561"/>
                  </a:cubicBezTo>
                  <a:cubicBezTo>
                    <a:pt x="439" y="558"/>
                    <a:pt x="443" y="558"/>
                    <a:pt x="445" y="555"/>
                  </a:cubicBezTo>
                  <a:cubicBezTo>
                    <a:pt x="448" y="553"/>
                    <a:pt x="444" y="545"/>
                    <a:pt x="445" y="537"/>
                  </a:cubicBezTo>
                  <a:cubicBezTo>
                    <a:pt x="446" y="529"/>
                    <a:pt x="447" y="515"/>
                    <a:pt x="447" y="513"/>
                  </a:cubicBezTo>
                  <a:cubicBezTo>
                    <a:pt x="447" y="512"/>
                    <a:pt x="448" y="506"/>
                    <a:pt x="446" y="503"/>
                  </a:cubicBezTo>
                  <a:cubicBezTo>
                    <a:pt x="444" y="499"/>
                    <a:pt x="441" y="496"/>
                    <a:pt x="439" y="495"/>
                  </a:cubicBezTo>
                  <a:cubicBezTo>
                    <a:pt x="436" y="494"/>
                    <a:pt x="433" y="489"/>
                    <a:pt x="431" y="489"/>
                  </a:cubicBezTo>
                  <a:cubicBezTo>
                    <a:pt x="429" y="489"/>
                    <a:pt x="417" y="485"/>
                    <a:pt x="417" y="478"/>
                  </a:cubicBezTo>
                  <a:cubicBezTo>
                    <a:pt x="417" y="472"/>
                    <a:pt x="413" y="467"/>
                    <a:pt x="412" y="462"/>
                  </a:cubicBezTo>
                  <a:cubicBezTo>
                    <a:pt x="411" y="457"/>
                    <a:pt x="405" y="447"/>
                    <a:pt x="405" y="443"/>
                  </a:cubicBezTo>
                  <a:cubicBezTo>
                    <a:pt x="405" y="438"/>
                    <a:pt x="397" y="437"/>
                    <a:pt x="395" y="432"/>
                  </a:cubicBezTo>
                  <a:cubicBezTo>
                    <a:pt x="394" y="427"/>
                    <a:pt x="397" y="424"/>
                    <a:pt x="398" y="420"/>
                  </a:cubicBezTo>
                  <a:cubicBezTo>
                    <a:pt x="399" y="417"/>
                    <a:pt x="397" y="410"/>
                    <a:pt x="397" y="408"/>
                  </a:cubicBezTo>
                  <a:cubicBezTo>
                    <a:pt x="397" y="405"/>
                    <a:pt x="400" y="398"/>
                    <a:pt x="403" y="396"/>
                  </a:cubicBezTo>
                  <a:cubicBezTo>
                    <a:pt x="405" y="395"/>
                    <a:pt x="409" y="390"/>
                    <a:pt x="411" y="390"/>
                  </a:cubicBezTo>
                  <a:cubicBezTo>
                    <a:pt x="412" y="390"/>
                    <a:pt x="412" y="385"/>
                    <a:pt x="414" y="380"/>
                  </a:cubicBezTo>
                  <a:cubicBezTo>
                    <a:pt x="415" y="375"/>
                    <a:pt x="413" y="368"/>
                    <a:pt x="412" y="367"/>
                  </a:cubicBezTo>
                  <a:cubicBezTo>
                    <a:pt x="410" y="366"/>
                    <a:pt x="409" y="361"/>
                    <a:pt x="407" y="359"/>
                  </a:cubicBezTo>
                  <a:cubicBezTo>
                    <a:pt x="405" y="357"/>
                    <a:pt x="402" y="358"/>
                    <a:pt x="402" y="358"/>
                  </a:cubicBezTo>
                  <a:cubicBezTo>
                    <a:pt x="402" y="358"/>
                    <a:pt x="402" y="362"/>
                    <a:pt x="399" y="364"/>
                  </a:cubicBezTo>
                  <a:cubicBezTo>
                    <a:pt x="395" y="366"/>
                    <a:pt x="395" y="364"/>
                    <a:pt x="393" y="362"/>
                  </a:cubicBezTo>
                  <a:cubicBezTo>
                    <a:pt x="392" y="361"/>
                    <a:pt x="388" y="361"/>
                    <a:pt x="386" y="358"/>
                  </a:cubicBezTo>
                  <a:cubicBezTo>
                    <a:pt x="384" y="356"/>
                    <a:pt x="381" y="353"/>
                    <a:pt x="379" y="351"/>
                  </a:cubicBezTo>
                  <a:cubicBezTo>
                    <a:pt x="376" y="350"/>
                    <a:pt x="371" y="349"/>
                    <a:pt x="371" y="343"/>
                  </a:cubicBezTo>
                  <a:cubicBezTo>
                    <a:pt x="372" y="338"/>
                    <a:pt x="368" y="334"/>
                    <a:pt x="367" y="334"/>
                  </a:cubicBezTo>
                  <a:cubicBezTo>
                    <a:pt x="365" y="333"/>
                    <a:pt x="362" y="330"/>
                    <a:pt x="360" y="332"/>
                  </a:cubicBezTo>
                  <a:cubicBezTo>
                    <a:pt x="358" y="333"/>
                    <a:pt x="355" y="329"/>
                    <a:pt x="352" y="329"/>
                  </a:cubicBezTo>
                  <a:cubicBezTo>
                    <a:pt x="349" y="330"/>
                    <a:pt x="344" y="324"/>
                    <a:pt x="342" y="322"/>
                  </a:cubicBezTo>
                  <a:cubicBezTo>
                    <a:pt x="340" y="319"/>
                    <a:pt x="339" y="316"/>
                    <a:pt x="335" y="316"/>
                  </a:cubicBezTo>
                  <a:cubicBezTo>
                    <a:pt x="332" y="316"/>
                    <a:pt x="331" y="318"/>
                    <a:pt x="329" y="321"/>
                  </a:cubicBezTo>
                  <a:cubicBezTo>
                    <a:pt x="327" y="324"/>
                    <a:pt x="323" y="318"/>
                    <a:pt x="322" y="317"/>
                  </a:cubicBezTo>
                  <a:cubicBezTo>
                    <a:pt x="321" y="316"/>
                    <a:pt x="315" y="318"/>
                    <a:pt x="311" y="318"/>
                  </a:cubicBezTo>
                  <a:cubicBezTo>
                    <a:pt x="307" y="318"/>
                    <a:pt x="305" y="309"/>
                    <a:pt x="304" y="308"/>
                  </a:cubicBezTo>
                  <a:cubicBezTo>
                    <a:pt x="304" y="301"/>
                    <a:pt x="292" y="301"/>
                    <a:pt x="289" y="299"/>
                  </a:cubicBezTo>
                  <a:cubicBezTo>
                    <a:pt x="287" y="297"/>
                    <a:pt x="284" y="290"/>
                    <a:pt x="285" y="288"/>
                  </a:cubicBezTo>
                  <a:cubicBezTo>
                    <a:pt x="286" y="286"/>
                    <a:pt x="283" y="281"/>
                    <a:pt x="283" y="281"/>
                  </a:cubicBezTo>
                  <a:cubicBezTo>
                    <a:pt x="283" y="281"/>
                    <a:pt x="278" y="273"/>
                    <a:pt x="276" y="273"/>
                  </a:cubicBezTo>
                  <a:cubicBezTo>
                    <a:pt x="274" y="273"/>
                    <a:pt x="268" y="260"/>
                    <a:pt x="264" y="257"/>
                  </a:cubicBezTo>
                  <a:cubicBezTo>
                    <a:pt x="261" y="253"/>
                    <a:pt x="253" y="245"/>
                    <a:pt x="251" y="241"/>
                  </a:cubicBezTo>
                  <a:cubicBezTo>
                    <a:pt x="250" y="237"/>
                    <a:pt x="249" y="230"/>
                    <a:pt x="245" y="233"/>
                  </a:cubicBezTo>
                  <a:cubicBezTo>
                    <a:pt x="241" y="237"/>
                    <a:pt x="244" y="240"/>
                    <a:pt x="248" y="244"/>
                  </a:cubicBezTo>
                  <a:cubicBezTo>
                    <a:pt x="252" y="247"/>
                    <a:pt x="251" y="251"/>
                    <a:pt x="257" y="256"/>
                  </a:cubicBezTo>
                  <a:cubicBezTo>
                    <a:pt x="262" y="261"/>
                    <a:pt x="260" y="266"/>
                    <a:pt x="262" y="268"/>
                  </a:cubicBezTo>
                  <a:cubicBezTo>
                    <a:pt x="265" y="270"/>
                    <a:pt x="273" y="276"/>
                    <a:pt x="269" y="280"/>
                  </a:cubicBezTo>
                  <a:cubicBezTo>
                    <a:pt x="266" y="283"/>
                    <a:pt x="262" y="275"/>
                    <a:pt x="261" y="275"/>
                  </a:cubicBezTo>
                  <a:cubicBezTo>
                    <a:pt x="259" y="274"/>
                    <a:pt x="256" y="273"/>
                    <a:pt x="256" y="270"/>
                  </a:cubicBezTo>
                  <a:cubicBezTo>
                    <a:pt x="256" y="268"/>
                    <a:pt x="253" y="265"/>
                    <a:pt x="250" y="261"/>
                  </a:cubicBezTo>
                  <a:cubicBezTo>
                    <a:pt x="248" y="257"/>
                    <a:pt x="246" y="260"/>
                    <a:pt x="243" y="260"/>
                  </a:cubicBezTo>
                  <a:cubicBezTo>
                    <a:pt x="239" y="260"/>
                    <a:pt x="243" y="254"/>
                    <a:pt x="244" y="252"/>
                  </a:cubicBezTo>
                  <a:cubicBezTo>
                    <a:pt x="246" y="250"/>
                    <a:pt x="243" y="247"/>
                    <a:pt x="240" y="246"/>
                  </a:cubicBezTo>
                  <a:cubicBezTo>
                    <a:pt x="238" y="245"/>
                    <a:pt x="235" y="234"/>
                    <a:pt x="232" y="228"/>
                  </a:cubicBezTo>
                  <a:cubicBezTo>
                    <a:pt x="229" y="222"/>
                    <a:pt x="226" y="218"/>
                    <a:pt x="223" y="219"/>
                  </a:cubicBezTo>
                  <a:cubicBezTo>
                    <a:pt x="219" y="219"/>
                    <a:pt x="214" y="216"/>
                    <a:pt x="211" y="214"/>
                  </a:cubicBezTo>
                  <a:cubicBezTo>
                    <a:pt x="209" y="212"/>
                    <a:pt x="210" y="202"/>
                    <a:pt x="206" y="197"/>
                  </a:cubicBezTo>
                  <a:cubicBezTo>
                    <a:pt x="202" y="193"/>
                    <a:pt x="198" y="184"/>
                    <a:pt x="199" y="179"/>
                  </a:cubicBezTo>
                  <a:cubicBezTo>
                    <a:pt x="199" y="174"/>
                    <a:pt x="200" y="161"/>
                    <a:pt x="200" y="158"/>
                  </a:cubicBezTo>
                  <a:cubicBezTo>
                    <a:pt x="200" y="155"/>
                    <a:pt x="197" y="149"/>
                    <a:pt x="197" y="147"/>
                  </a:cubicBezTo>
                  <a:cubicBezTo>
                    <a:pt x="197" y="146"/>
                    <a:pt x="196" y="142"/>
                    <a:pt x="195" y="142"/>
                  </a:cubicBezTo>
                  <a:cubicBezTo>
                    <a:pt x="193" y="141"/>
                    <a:pt x="188" y="137"/>
                    <a:pt x="185" y="137"/>
                  </a:cubicBezTo>
                  <a:cubicBezTo>
                    <a:pt x="181" y="137"/>
                    <a:pt x="180" y="130"/>
                    <a:pt x="181" y="127"/>
                  </a:cubicBezTo>
                  <a:cubicBezTo>
                    <a:pt x="182" y="124"/>
                    <a:pt x="178" y="118"/>
                    <a:pt x="176" y="118"/>
                  </a:cubicBezTo>
                  <a:cubicBezTo>
                    <a:pt x="174" y="118"/>
                    <a:pt x="171" y="112"/>
                    <a:pt x="170" y="109"/>
                  </a:cubicBezTo>
                  <a:cubicBezTo>
                    <a:pt x="169" y="106"/>
                    <a:pt x="166" y="106"/>
                    <a:pt x="166" y="108"/>
                  </a:cubicBezTo>
                  <a:cubicBezTo>
                    <a:pt x="167" y="110"/>
                    <a:pt x="166" y="113"/>
                    <a:pt x="168" y="114"/>
                  </a:cubicBezTo>
                  <a:cubicBezTo>
                    <a:pt x="170" y="115"/>
                    <a:pt x="171" y="122"/>
                    <a:pt x="170" y="123"/>
                  </a:cubicBezTo>
                  <a:cubicBezTo>
                    <a:pt x="168" y="124"/>
                    <a:pt x="165" y="120"/>
                    <a:pt x="161" y="118"/>
                  </a:cubicBezTo>
                  <a:cubicBezTo>
                    <a:pt x="157" y="116"/>
                    <a:pt x="159" y="106"/>
                    <a:pt x="159" y="104"/>
                  </a:cubicBezTo>
                  <a:cubicBezTo>
                    <a:pt x="159" y="102"/>
                    <a:pt x="153" y="99"/>
                    <a:pt x="151" y="99"/>
                  </a:cubicBezTo>
                  <a:cubicBezTo>
                    <a:pt x="149" y="99"/>
                    <a:pt x="146" y="100"/>
                    <a:pt x="146" y="94"/>
                  </a:cubicBezTo>
                  <a:cubicBezTo>
                    <a:pt x="145" y="88"/>
                    <a:pt x="138" y="85"/>
                    <a:pt x="136" y="85"/>
                  </a:cubicBezTo>
                  <a:cubicBezTo>
                    <a:pt x="134" y="85"/>
                    <a:pt x="121" y="80"/>
                    <a:pt x="117" y="80"/>
                  </a:cubicBezTo>
                  <a:cubicBezTo>
                    <a:pt x="113" y="80"/>
                    <a:pt x="107" y="75"/>
                    <a:pt x="105" y="77"/>
                  </a:cubicBezTo>
                  <a:cubicBezTo>
                    <a:pt x="102" y="78"/>
                    <a:pt x="98" y="73"/>
                    <a:pt x="96" y="73"/>
                  </a:cubicBezTo>
                  <a:cubicBezTo>
                    <a:pt x="94" y="73"/>
                    <a:pt x="95" y="80"/>
                    <a:pt x="91" y="83"/>
                  </a:cubicBezTo>
                  <a:cubicBezTo>
                    <a:pt x="86" y="86"/>
                    <a:pt x="84" y="80"/>
                    <a:pt x="81" y="82"/>
                  </a:cubicBezTo>
                  <a:cubicBezTo>
                    <a:pt x="79" y="84"/>
                    <a:pt x="73" y="87"/>
                    <a:pt x="75" y="81"/>
                  </a:cubicBezTo>
                  <a:cubicBezTo>
                    <a:pt x="77" y="76"/>
                    <a:pt x="77" y="75"/>
                    <a:pt x="74" y="76"/>
                  </a:cubicBezTo>
                  <a:cubicBezTo>
                    <a:pt x="71" y="78"/>
                    <a:pt x="70" y="81"/>
                    <a:pt x="70" y="84"/>
                  </a:cubicBezTo>
                  <a:cubicBezTo>
                    <a:pt x="70" y="86"/>
                    <a:pt x="65" y="89"/>
                    <a:pt x="65" y="89"/>
                  </a:cubicBezTo>
                  <a:cubicBezTo>
                    <a:pt x="65" y="89"/>
                    <a:pt x="70" y="90"/>
                    <a:pt x="72" y="89"/>
                  </a:cubicBezTo>
                  <a:cubicBezTo>
                    <a:pt x="73" y="89"/>
                    <a:pt x="72" y="94"/>
                    <a:pt x="70" y="96"/>
                  </a:cubicBezTo>
                  <a:cubicBezTo>
                    <a:pt x="68" y="97"/>
                    <a:pt x="65" y="101"/>
                    <a:pt x="62" y="100"/>
                  </a:cubicBezTo>
                  <a:cubicBezTo>
                    <a:pt x="59" y="99"/>
                    <a:pt x="59" y="96"/>
                    <a:pt x="57" y="95"/>
                  </a:cubicBezTo>
                  <a:cubicBezTo>
                    <a:pt x="55" y="95"/>
                    <a:pt x="53" y="101"/>
                    <a:pt x="46" y="105"/>
                  </a:cubicBezTo>
                  <a:cubicBezTo>
                    <a:pt x="39" y="110"/>
                    <a:pt x="38" y="104"/>
                    <a:pt x="35" y="105"/>
                  </a:cubicBezTo>
                  <a:cubicBezTo>
                    <a:pt x="32" y="106"/>
                    <a:pt x="23" y="110"/>
                    <a:pt x="19" y="111"/>
                  </a:cubicBezTo>
                  <a:cubicBezTo>
                    <a:pt x="16" y="111"/>
                    <a:pt x="17" y="106"/>
                    <a:pt x="19" y="106"/>
                  </a:cubicBezTo>
                  <a:cubicBezTo>
                    <a:pt x="20" y="106"/>
                    <a:pt x="28" y="102"/>
                    <a:pt x="30" y="100"/>
                  </a:cubicBezTo>
                  <a:cubicBezTo>
                    <a:pt x="32" y="99"/>
                    <a:pt x="40" y="95"/>
                    <a:pt x="43" y="94"/>
                  </a:cubicBezTo>
                  <a:cubicBezTo>
                    <a:pt x="45" y="93"/>
                    <a:pt x="49" y="90"/>
                    <a:pt x="47" y="88"/>
                  </a:cubicBezTo>
                  <a:cubicBezTo>
                    <a:pt x="46" y="85"/>
                    <a:pt x="41" y="89"/>
                    <a:pt x="41" y="89"/>
                  </a:cubicBezTo>
                  <a:cubicBezTo>
                    <a:pt x="41" y="89"/>
                    <a:pt x="37" y="85"/>
                    <a:pt x="36" y="84"/>
                  </a:cubicBezTo>
                  <a:cubicBezTo>
                    <a:pt x="34" y="83"/>
                    <a:pt x="32" y="88"/>
                    <a:pt x="32" y="88"/>
                  </a:cubicBezTo>
                  <a:cubicBezTo>
                    <a:pt x="32" y="88"/>
                    <a:pt x="27" y="87"/>
                    <a:pt x="28" y="82"/>
                  </a:cubicBezTo>
                  <a:cubicBezTo>
                    <a:pt x="29" y="77"/>
                    <a:pt x="25" y="77"/>
                    <a:pt x="25" y="79"/>
                  </a:cubicBezTo>
                  <a:cubicBezTo>
                    <a:pt x="24" y="81"/>
                    <a:pt x="17" y="85"/>
                    <a:pt x="17" y="83"/>
                  </a:cubicBezTo>
                  <a:cubicBezTo>
                    <a:pt x="17" y="80"/>
                    <a:pt x="11" y="76"/>
                    <a:pt x="9" y="72"/>
                  </a:cubicBezTo>
                  <a:cubicBezTo>
                    <a:pt x="8" y="68"/>
                    <a:pt x="11" y="68"/>
                    <a:pt x="14" y="65"/>
                  </a:cubicBezTo>
                  <a:cubicBezTo>
                    <a:pt x="18" y="62"/>
                    <a:pt x="23" y="61"/>
                    <a:pt x="27" y="61"/>
                  </a:cubicBezTo>
                  <a:cubicBezTo>
                    <a:pt x="31" y="62"/>
                    <a:pt x="34" y="56"/>
                    <a:pt x="32" y="55"/>
                  </a:cubicBezTo>
                  <a:cubicBezTo>
                    <a:pt x="31" y="55"/>
                    <a:pt x="28" y="54"/>
                    <a:pt x="26" y="57"/>
                  </a:cubicBezTo>
                  <a:cubicBezTo>
                    <a:pt x="24" y="59"/>
                    <a:pt x="18" y="58"/>
                    <a:pt x="18" y="58"/>
                  </a:cubicBezTo>
                  <a:cubicBezTo>
                    <a:pt x="18" y="58"/>
                    <a:pt x="9" y="58"/>
                    <a:pt x="6" y="56"/>
                  </a:cubicBezTo>
                  <a:cubicBezTo>
                    <a:pt x="2" y="53"/>
                    <a:pt x="0" y="49"/>
                    <a:pt x="0" y="49"/>
                  </a:cubicBezTo>
                  <a:cubicBezTo>
                    <a:pt x="0" y="49"/>
                    <a:pt x="7" y="46"/>
                    <a:pt x="13" y="45"/>
                  </a:cubicBezTo>
                  <a:lnTo>
                    <a:pt x="17" y="43"/>
                  </a:lnTo>
                  <a:close/>
                  <a:moveTo>
                    <a:pt x="371" y="179"/>
                  </a:moveTo>
                  <a:cubicBezTo>
                    <a:pt x="375" y="180"/>
                    <a:pt x="375" y="173"/>
                    <a:pt x="375" y="171"/>
                  </a:cubicBezTo>
                  <a:cubicBezTo>
                    <a:pt x="374" y="169"/>
                    <a:pt x="374" y="162"/>
                    <a:pt x="376" y="160"/>
                  </a:cubicBezTo>
                  <a:cubicBezTo>
                    <a:pt x="378" y="159"/>
                    <a:pt x="380" y="155"/>
                    <a:pt x="384" y="154"/>
                  </a:cubicBezTo>
                  <a:cubicBezTo>
                    <a:pt x="388" y="154"/>
                    <a:pt x="391" y="158"/>
                    <a:pt x="390" y="162"/>
                  </a:cubicBezTo>
                  <a:cubicBezTo>
                    <a:pt x="390" y="166"/>
                    <a:pt x="391" y="170"/>
                    <a:pt x="393" y="170"/>
                  </a:cubicBezTo>
                  <a:cubicBezTo>
                    <a:pt x="394" y="170"/>
                    <a:pt x="399" y="167"/>
                    <a:pt x="397" y="164"/>
                  </a:cubicBezTo>
                  <a:cubicBezTo>
                    <a:pt x="396" y="161"/>
                    <a:pt x="398" y="152"/>
                    <a:pt x="398" y="155"/>
                  </a:cubicBezTo>
                  <a:cubicBezTo>
                    <a:pt x="398" y="158"/>
                    <a:pt x="402" y="161"/>
                    <a:pt x="404" y="160"/>
                  </a:cubicBezTo>
                  <a:cubicBezTo>
                    <a:pt x="405" y="160"/>
                    <a:pt x="402" y="152"/>
                    <a:pt x="399" y="151"/>
                  </a:cubicBezTo>
                  <a:cubicBezTo>
                    <a:pt x="396" y="151"/>
                    <a:pt x="391" y="151"/>
                    <a:pt x="390" y="151"/>
                  </a:cubicBezTo>
                  <a:cubicBezTo>
                    <a:pt x="388" y="152"/>
                    <a:pt x="382" y="149"/>
                    <a:pt x="379" y="149"/>
                  </a:cubicBezTo>
                  <a:cubicBezTo>
                    <a:pt x="376" y="150"/>
                    <a:pt x="371" y="151"/>
                    <a:pt x="369" y="155"/>
                  </a:cubicBezTo>
                  <a:cubicBezTo>
                    <a:pt x="368" y="158"/>
                    <a:pt x="369" y="165"/>
                    <a:pt x="369" y="168"/>
                  </a:cubicBezTo>
                  <a:cubicBezTo>
                    <a:pt x="369" y="171"/>
                    <a:pt x="368" y="179"/>
                    <a:pt x="371" y="179"/>
                  </a:cubicBezTo>
                  <a:close/>
                  <a:moveTo>
                    <a:pt x="393" y="179"/>
                  </a:moveTo>
                  <a:cubicBezTo>
                    <a:pt x="394" y="181"/>
                    <a:pt x="398" y="180"/>
                    <a:pt x="400" y="177"/>
                  </a:cubicBezTo>
                  <a:cubicBezTo>
                    <a:pt x="403" y="174"/>
                    <a:pt x="408" y="173"/>
                    <a:pt x="409" y="171"/>
                  </a:cubicBezTo>
                  <a:cubicBezTo>
                    <a:pt x="411" y="169"/>
                    <a:pt x="412" y="169"/>
                    <a:pt x="416" y="167"/>
                  </a:cubicBezTo>
                  <a:cubicBezTo>
                    <a:pt x="420" y="165"/>
                    <a:pt x="423" y="165"/>
                    <a:pt x="421" y="163"/>
                  </a:cubicBezTo>
                  <a:cubicBezTo>
                    <a:pt x="420" y="160"/>
                    <a:pt x="412" y="163"/>
                    <a:pt x="410" y="162"/>
                  </a:cubicBezTo>
                  <a:cubicBezTo>
                    <a:pt x="409" y="161"/>
                    <a:pt x="401" y="172"/>
                    <a:pt x="401" y="172"/>
                  </a:cubicBezTo>
                  <a:cubicBezTo>
                    <a:pt x="401" y="172"/>
                    <a:pt x="394" y="175"/>
                    <a:pt x="394" y="176"/>
                  </a:cubicBezTo>
                  <a:cubicBezTo>
                    <a:pt x="393" y="178"/>
                    <a:pt x="392" y="176"/>
                    <a:pt x="393" y="179"/>
                  </a:cubicBezTo>
                  <a:close/>
                  <a:moveTo>
                    <a:pt x="353" y="144"/>
                  </a:moveTo>
                  <a:cubicBezTo>
                    <a:pt x="353" y="146"/>
                    <a:pt x="357" y="147"/>
                    <a:pt x="359" y="145"/>
                  </a:cubicBezTo>
                  <a:cubicBezTo>
                    <a:pt x="361" y="144"/>
                    <a:pt x="365" y="143"/>
                    <a:pt x="366" y="142"/>
                  </a:cubicBezTo>
                  <a:cubicBezTo>
                    <a:pt x="368" y="142"/>
                    <a:pt x="367" y="145"/>
                    <a:pt x="371" y="145"/>
                  </a:cubicBezTo>
                  <a:cubicBezTo>
                    <a:pt x="374" y="145"/>
                    <a:pt x="378" y="146"/>
                    <a:pt x="380" y="146"/>
                  </a:cubicBezTo>
                  <a:cubicBezTo>
                    <a:pt x="381" y="145"/>
                    <a:pt x="384" y="140"/>
                    <a:pt x="381" y="139"/>
                  </a:cubicBezTo>
                  <a:cubicBezTo>
                    <a:pt x="379" y="139"/>
                    <a:pt x="374" y="136"/>
                    <a:pt x="372" y="133"/>
                  </a:cubicBezTo>
                  <a:cubicBezTo>
                    <a:pt x="370" y="130"/>
                    <a:pt x="364" y="137"/>
                    <a:pt x="359" y="139"/>
                  </a:cubicBezTo>
                  <a:cubicBezTo>
                    <a:pt x="354" y="141"/>
                    <a:pt x="353" y="140"/>
                    <a:pt x="353" y="144"/>
                  </a:cubicBezTo>
                  <a:close/>
                  <a:moveTo>
                    <a:pt x="194" y="129"/>
                  </a:moveTo>
                  <a:cubicBezTo>
                    <a:pt x="191" y="128"/>
                    <a:pt x="195" y="134"/>
                    <a:pt x="197" y="136"/>
                  </a:cubicBezTo>
                  <a:cubicBezTo>
                    <a:pt x="199" y="137"/>
                    <a:pt x="203" y="137"/>
                    <a:pt x="203" y="139"/>
                  </a:cubicBezTo>
                  <a:cubicBezTo>
                    <a:pt x="204" y="142"/>
                    <a:pt x="205" y="147"/>
                    <a:pt x="207" y="147"/>
                  </a:cubicBezTo>
                  <a:cubicBezTo>
                    <a:pt x="209" y="146"/>
                    <a:pt x="209" y="141"/>
                    <a:pt x="207" y="139"/>
                  </a:cubicBezTo>
                  <a:cubicBezTo>
                    <a:pt x="206" y="137"/>
                    <a:pt x="200" y="132"/>
                    <a:pt x="199" y="132"/>
                  </a:cubicBezTo>
                  <a:cubicBezTo>
                    <a:pt x="198" y="132"/>
                    <a:pt x="195" y="129"/>
                    <a:pt x="194" y="1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5" name="Freeform 9"/>
            <p:cNvSpPr/>
            <p:nvPr/>
          </p:nvSpPr>
          <p:spPr bwMode="auto">
            <a:xfrm>
              <a:off x="2249166" y="2631143"/>
              <a:ext cx="26738" cy="20718"/>
            </a:xfrm>
            <a:custGeom>
              <a:avLst/>
              <a:gdLst>
                <a:gd name="T0" fmla="*/ 1 w 8"/>
                <a:gd name="T1" fmla="*/ 3 h 6"/>
                <a:gd name="T2" fmla="*/ 7 w 8"/>
                <a:gd name="T3" fmla="*/ 4 h 6"/>
                <a:gd name="T4" fmla="*/ 1 w 8"/>
                <a:gd name="T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1" y="3"/>
                  </a:moveTo>
                  <a:cubicBezTo>
                    <a:pt x="0" y="4"/>
                    <a:pt x="6" y="6"/>
                    <a:pt x="7" y="4"/>
                  </a:cubicBezTo>
                  <a:cubicBezTo>
                    <a:pt x="8" y="3"/>
                    <a:pt x="4" y="0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2288056" y="2644092"/>
              <a:ext cx="29168" cy="25899"/>
            </a:xfrm>
            <a:custGeom>
              <a:avLst/>
              <a:gdLst>
                <a:gd name="T0" fmla="*/ 4 w 9"/>
                <a:gd name="T1" fmla="*/ 2 h 7"/>
                <a:gd name="T2" fmla="*/ 7 w 9"/>
                <a:gd name="T3" fmla="*/ 5 h 7"/>
                <a:gd name="T4" fmla="*/ 4 w 9"/>
                <a:gd name="T5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4" y="2"/>
                  </a:moveTo>
                  <a:cubicBezTo>
                    <a:pt x="0" y="3"/>
                    <a:pt x="4" y="7"/>
                    <a:pt x="7" y="5"/>
                  </a:cubicBezTo>
                  <a:cubicBezTo>
                    <a:pt x="9" y="4"/>
                    <a:pt x="8" y="0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1668237" y="2351435"/>
              <a:ext cx="260083" cy="82876"/>
            </a:xfrm>
            <a:custGeom>
              <a:avLst/>
              <a:gdLst>
                <a:gd name="T0" fmla="*/ 1 w 79"/>
                <a:gd name="T1" fmla="*/ 11 h 24"/>
                <a:gd name="T2" fmla="*/ 7 w 79"/>
                <a:gd name="T3" fmla="*/ 13 h 24"/>
                <a:gd name="T4" fmla="*/ 17 w 79"/>
                <a:gd name="T5" fmla="*/ 12 h 24"/>
                <a:gd name="T6" fmla="*/ 26 w 79"/>
                <a:gd name="T7" fmla="*/ 12 h 24"/>
                <a:gd name="T8" fmla="*/ 31 w 79"/>
                <a:gd name="T9" fmla="*/ 18 h 24"/>
                <a:gd name="T10" fmla="*/ 38 w 79"/>
                <a:gd name="T11" fmla="*/ 15 h 24"/>
                <a:gd name="T12" fmla="*/ 42 w 79"/>
                <a:gd name="T13" fmla="*/ 21 h 24"/>
                <a:gd name="T14" fmla="*/ 51 w 79"/>
                <a:gd name="T15" fmla="*/ 21 h 24"/>
                <a:gd name="T16" fmla="*/ 63 w 79"/>
                <a:gd name="T17" fmla="*/ 21 h 24"/>
                <a:gd name="T18" fmla="*/ 74 w 79"/>
                <a:gd name="T19" fmla="*/ 22 h 24"/>
                <a:gd name="T20" fmla="*/ 78 w 79"/>
                <a:gd name="T21" fmla="*/ 18 h 24"/>
                <a:gd name="T22" fmla="*/ 79 w 79"/>
                <a:gd name="T23" fmla="*/ 10 h 24"/>
                <a:gd name="T24" fmla="*/ 75 w 79"/>
                <a:gd name="T25" fmla="*/ 8 h 24"/>
                <a:gd name="T26" fmla="*/ 69 w 79"/>
                <a:gd name="T27" fmla="*/ 10 h 24"/>
                <a:gd name="T28" fmla="*/ 63 w 79"/>
                <a:gd name="T29" fmla="*/ 6 h 24"/>
                <a:gd name="T30" fmla="*/ 57 w 79"/>
                <a:gd name="T31" fmla="*/ 10 h 24"/>
                <a:gd name="T32" fmla="*/ 52 w 79"/>
                <a:gd name="T33" fmla="*/ 12 h 24"/>
                <a:gd name="T34" fmla="*/ 45 w 79"/>
                <a:gd name="T35" fmla="*/ 7 h 24"/>
                <a:gd name="T36" fmla="*/ 32 w 79"/>
                <a:gd name="T37" fmla="*/ 5 h 24"/>
                <a:gd name="T38" fmla="*/ 24 w 79"/>
                <a:gd name="T39" fmla="*/ 1 h 24"/>
                <a:gd name="T40" fmla="*/ 7 w 79"/>
                <a:gd name="T41" fmla="*/ 5 h 24"/>
                <a:gd name="T42" fmla="*/ 6 w 79"/>
                <a:gd name="T43" fmla="*/ 9 h 24"/>
                <a:gd name="T44" fmla="*/ 1 w 79"/>
                <a:gd name="T45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24">
                  <a:moveTo>
                    <a:pt x="1" y="11"/>
                  </a:moveTo>
                  <a:cubicBezTo>
                    <a:pt x="0" y="13"/>
                    <a:pt x="3" y="13"/>
                    <a:pt x="7" y="13"/>
                  </a:cubicBezTo>
                  <a:cubicBezTo>
                    <a:pt x="10" y="13"/>
                    <a:pt x="15" y="13"/>
                    <a:pt x="17" y="12"/>
                  </a:cubicBezTo>
                  <a:cubicBezTo>
                    <a:pt x="18" y="11"/>
                    <a:pt x="26" y="9"/>
                    <a:pt x="26" y="12"/>
                  </a:cubicBezTo>
                  <a:cubicBezTo>
                    <a:pt x="26" y="15"/>
                    <a:pt x="29" y="19"/>
                    <a:pt x="31" y="18"/>
                  </a:cubicBezTo>
                  <a:cubicBezTo>
                    <a:pt x="33" y="18"/>
                    <a:pt x="36" y="14"/>
                    <a:pt x="38" y="15"/>
                  </a:cubicBezTo>
                  <a:cubicBezTo>
                    <a:pt x="40" y="17"/>
                    <a:pt x="40" y="20"/>
                    <a:pt x="42" y="21"/>
                  </a:cubicBezTo>
                  <a:cubicBezTo>
                    <a:pt x="44" y="22"/>
                    <a:pt x="49" y="22"/>
                    <a:pt x="51" y="21"/>
                  </a:cubicBezTo>
                  <a:cubicBezTo>
                    <a:pt x="53" y="20"/>
                    <a:pt x="60" y="20"/>
                    <a:pt x="63" y="21"/>
                  </a:cubicBezTo>
                  <a:cubicBezTo>
                    <a:pt x="65" y="22"/>
                    <a:pt x="74" y="24"/>
                    <a:pt x="74" y="22"/>
                  </a:cubicBezTo>
                  <a:cubicBezTo>
                    <a:pt x="75" y="20"/>
                    <a:pt x="77" y="20"/>
                    <a:pt x="78" y="18"/>
                  </a:cubicBezTo>
                  <a:cubicBezTo>
                    <a:pt x="78" y="16"/>
                    <a:pt x="79" y="10"/>
                    <a:pt x="79" y="10"/>
                  </a:cubicBezTo>
                  <a:cubicBezTo>
                    <a:pt x="79" y="10"/>
                    <a:pt x="78" y="7"/>
                    <a:pt x="75" y="8"/>
                  </a:cubicBezTo>
                  <a:cubicBezTo>
                    <a:pt x="73" y="10"/>
                    <a:pt x="72" y="11"/>
                    <a:pt x="69" y="10"/>
                  </a:cubicBezTo>
                  <a:cubicBezTo>
                    <a:pt x="67" y="10"/>
                    <a:pt x="67" y="5"/>
                    <a:pt x="63" y="6"/>
                  </a:cubicBezTo>
                  <a:cubicBezTo>
                    <a:pt x="59" y="6"/>
                    <a:pt x="58" y="9"/>
                    <a:pt x="57" y="10"/>
                  </a:cubicBezTo>
                  <a:cubicBezTo>
                    <a:pt x="56" y="12"/>
                    <a:pt x="53" y="13"/>
                    <a:pt x="52" y="12"/>
                  </a:cubicBezTo>
                  <a:cubicBezTo>
                    <a:pt x="51" y="11"/>
                    <a:pt x="45" y="7"/>
                    <a:pt x="45" y="7"/>
                  </a:cubicBezTo>
                  <a:cubicBezTo>
                    <a:pt x="45" y="7"/>
                    <a:pt x="32" y="7"/>
                    <a:pt x="32" y="5"/>
                  </a:cubicBezTo>
                  <a:cubicBezTo>
                    <a:pt x="31" y="3"/>
                    <a:pt x="29" y="0"/>
                    <a:pt x="24" y="1"/>
                  </a:cubicBezTo>
                  <a:cubicBezTo>
                    <a:pt x="18" y="1"/>
                    <a:pt x="8" y="5"/>
                    <a:pt x="7" y="5"/>
                  </a:cubicBezTo>
                  <a:cubicBezTo>
                    <a:pt x="5" y="5"/>
                    <a:pt x="8" y="9"/>
                    <a:pt x="6" y="9"/>
                  </a:cubicBezTo>
                  <a:cubicBezTo>
                    <a:pt x="4" y="9"/>
                    <a:pt x="2" y="9"/>
                    <a:pt x="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1806784" y="2325536"/>
              <a:ext cx="58335" cy="38848"/>
            </a:xfrm>
            <a:custGeom>
              <a:avLst/>
              <a:gdLst>
                <a:gd name="T0" fmla="*/ 3 w 18"/>
                <a:gd name="T1" fmla="*/ 6 h 11"/>
                <a:gd name="T2" fmla="*/ 2 w 18"/>
                <a:gd name="T3" fmla="*/ 10 h 11"/>
                <a:gd name="T4" fmla="*/ 11 w 18"/>
                <a:gd name="T5" fmla="*/ 10 h 11"/>
                <a:gd name="T6" fmla="*/ 16 w 18"/>
                <a:gd name="T7" fmla="*/ 9 h 11"/>
                <a:gd name="T8" fmla="*/ 15 w 18"/>
                <a:gd name="T9" fmla="*/ 1 h 11"/>
                <a:gd name="T10" fmla="*/ 3 w 18"/>
                <a:gd name="T11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1">
                  <a:moveTo>
                    <a:pt x="3" y="6"/>
                  </a:moveTo>
                  <a:cubicBezTo>
                    <a:pt x="0" y="7"/>
                    <a:pt x="0" y="10"/>
                    <a:pt x="2" y="10"/>
                  </a:cubicBezTo>
                  <a:cubicBezTo>
                    <a:pt x="5" y="10"/>
                    <a:pt x="10" y="8"/>
                    <a:pt x="11" y="10"/>
                  </a:cubicBezTo>
                  <a:cubicBezTo>
                    <a:pt x="13" y="11"/>
                    <a:pt x="17" y="10"/>
                    <a:pt x="16" y="9"/>
                  </a:cubicBezTo>
                  <a:cubicBezTo>
                    <a:pt x="16" y="7"/>
                    <a:pt x="18" y="1"/>
                    <a:pt x="15" y="1"/>
                  </a:cubicBezTo>
                  <a:cubicBezTo>
                    <a:pt x="12" y="0"/>
                    <a:pt x="7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1928318" y="2320358"/>
              <a:ext cx="94797" cy="41438"/>
            </a:xfrm>
            <a:custGeom>
              <a:avLst/>
              <a:gdLst>
                <a:gd name="T0" fmla="*/ 1 w 29"/>
                <a:gd name="T1" fmla="*/ 4 h 12"/>
                <a:gd name="T2" fmla="*/ 6 w 29"/>
                <a:gd name="T3" fmla="*/ 8 h 12"/>
                <a:gd name="T4" fmla="*/ 16 w 29"/>
                <a:gd name="T5" fmla="*/ 8 h 12"/>
                <a:gd name="T6" fmla="*/ 19 w 29"/>
                <a:gd name="T7" fmla="*/ 11 h 12"/>
                <a:gd name="T8" fmla="*/ 27 w 29"/>
                <a:gd name="T9" fmla="*/ 12 h 12"/>
                <a:gd name="T10" fmla="*/ 26 w 29"/>
                <a:gd name="T11" fmla="*/ 5 h 12"/>
                <a:gd name="T12" fmla="*/ 20 w 29"/>
                <a:gd name="T13" fmla="*/ 1 h 12"/>
                <a:gd name="T14" fmla="*/ 8 w 29"/>
                <a:gd name="T15" fmla="*/ 0 h 12"/>
                <a:gd name="T16" fmla="*/ 1 w 29"/>
                <a:gd name="T1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1" y="4"/>
                  </a:moveTo>
                  <a:cubicBezTo>
                    <a:pt x="0" y="6"/>
                    <a:pt x="3" y="8"/>
                    <a:pt x="6" y="8"/>
                  </a:cubicBezTo>
                  <a:cubicBezTo>
                    <a:pt x="9" y="8"/>
                    <a:pt x="15" y="6"/>
                    <a:pt x="16" y="8"/>
                  </a:cubicBezTo>
                  <a:cubicBezTo>
                    <a:pt x="17" y="9"/>
                    <a:pt x="16" y="10"/>
                    <a:pt x="19" y="11"/>
                  </a:cubicBezTo>
                  <a:cubicBezTo>
                    <a:pt x="23" y="12"/>
                    <a:pt x="25" y="12"/>
                    <a:pt x="27" y="12"/>
                  </a:cubicBezTo>
                  <a:cubicBezTo>
                    <a:pt x="29" y="12"/>
                    <a:pt x="28" y="8"/>
                    <a:pt x="26" y="5"/>
                  </a:cubicBezTo>
                  <a:cubicBezTo>
                    <a:pt x="24" y="3"/>
                    <a:pt x="25" y="3"/>
                    <a:pt x="20" y="1"/>
                  </a:cubicBezTo>
                  <a:cubicBezTo>
                    <a:pt x="15" y="0"/>
                    <a:pt x="11" y="0"/>
                    <a:pt x="8" y="0"/>
                  </a:cubicBezTo>
                  <a:cubicBezTo>
                    <a:pt x="5" y="1"/>
                    <a:pt x="1" y="0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2" name="Freeform 14"/>
            <p:cNvSpPr/>
            <p:nvPr/>
          </p:nvSpPr>
          <p:spPr bwMode="auto">
            <a:xfrm>
              <a:off x="1940472" y="2374743"/>
              <a:ext cx="102089" cy="49209"/>
            </a:xfrm>
            <a:custGeom>
              <a:avLst/>
              <a:gdLst>
                <a:gd name="T0" fmla="*/ 2 w 31"/>
                <a:gd name="T1" fmla="*/ 2 h 14"/>
                <a:gd name="T2" fmla="*/ 1 w 31"/>
                <a:gd name="T3" fmla="*/ 11 h 14"/>
                <a:gd name="T4" fmla="*/ 3 w 31"/>
                <a:gd name="T5" fmla="*/ 13 h 14"/>
                <a:gd name="T6" fmla="*/ 8 w 31"/>
                <a:gd name="T7" fmla="*/ 7 h 14"/>
                <a:gd name="T8" fmla="*/ 19 w 31"/>
                <a:gd name="T9" fmla="*/ 8 h 14"/>
                <a:gd name="T10" fmla="*/ 24 w 31"/>
                <a:gd name="T11" fmla="*/ 10 h 14"/>
                <a:gd name="T12" fmla="*/ 30 w 31"/>
                <a:gd name="T13" fmla="*/ 5 h 14"/>
                <a:gd name="T14" fmla="*/ 24 w 31"/>
                <a:gd name="T15" fmla="*/ 1 h 14"/>
                <a:gd name="T16" fmla="*/ 2 w 31"/>
                <a:gd name="T17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4">
                  <a:moveTo>
                    <a:pt x="2" y="2"/>
                  </a:moveTo>
                  <a:cubicBezTo>
                    <a:pt x="0" y="4"/>
                    <a:pt x="2" y="10"/>
                    <a:pt x="1" y="11"/>
                  </a:cubicBezTo>
                  <a:cubicBezTo>
                    <a:pt x="0" y="11"/>
                    <a:pt x="1" y="14"/>
                    <a:pt x="3" y="13"/>
                  </a:cubicBezTo>
                  <a:cubicBezTo>
                    <a:pt x="5" y="13"/>
                    <a:pt x="6" y="7"/>
                    <a:pt x="8" y="7"/>
                  </a:cubicBezTo>
                  <a:cubicBezTo>
                    <a:pt x="9" y="7"/>
                    <a:pt x="17" y="5"/>
                    <a:pt x="19" y="8"/>
                  </a:cubicBezTo>
                  <a:cubicBezTo>
                    <a:pt x="20" y="12"/>
                    <a:pt x="20" y="10"/>
                    <a:pt x="24" y="10"/>
                  </a:cubicBezTo>
                  <a:cubicBezTo>
                    <a:pt x="27" y="11"/>
                    <a:pt x="30" y="6"/>
                    <a:pt x="30" y="5"/>
                  </a:cubicBezTo>
                  <a:cubicBezTo>
                    <a:pt x="31" y="3"/>
                    <a:pt x="29" y="0"/>
                    <a:pt x="24" y="1"/>
                  </a:cubicBezTo>
                  <a:cubicBezTo>
                    <a:pt x="19" y="1"/>
                    <a:pt x="4" y="0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3" name="Freeform 15"/>
            <p:cNvSpPr/>
            <p:nvPr/>
          </p:nvSpPr>
          <p:spPr bwMode="auto">
            <a:xfrm>
              <a:off x="1969641" y="2431722"/>
              <a:ext cx="85073" cy="62156"/>
            </a:xfrm>
            <a:custGeom>
              <a:avLst/>
              <a:gdLst>
                <a:gd name="T0" fmla="*/ 2 w 26"/>
                <a:gd name="T1" fmla="*/ 2 h 18"/>
                <a:gd name="T2" fmla="*/ 4 w 26"/>
                <a:gd name="T3" fmla="*/ 8 h 18"/>
                <a:gd name="T4" fmla="*/ 13 w 26"/>
                <a:gd name="T5" fmla="*/ 8 h 18"/>
                <a:gd name="T6" fmla="*/ 20 w 26"/>
                <a:gd name="T7" fmla="*/ 15 h 18"/>
                <a:gd name="T8" fmla="*/ 25 w 26"/>
                <a:gd name="T9" fmla="*/ 10 h 18"/>
                <a:gd name="T10" fmla="*/ 23 w 26"/>
                <a:gd name="T11" fmla="*/ 1 h 18"/>
                <a:gd name="T12" fmla="*/ 12 w 26"/>
                <a:gd name="T13" fmla="*/ 1 h 18"/>
                <a:gd name="T14" fmla="*/ 2 w 26"/>
                <a:gd name="T1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8">
                  <a:moveTo>
                    <a:pt x="2" y="2"/>
                  </a:moveTo>
                  <a:cubicBezTo>
                    <a:pt x="0" y="3"/>
                    <a:pt x="1" y="8"/>
                    <a:pt x="4" y="8"/>
                  </a:cubicBezTo>
                  <a:cubicBezTo>
                    <a:pt x="7" y="8"/>
                    <a:pt x="12" y="6"/>
                    <a:pt x="13" y="8"/>
                  </a:cubicBezTo>
                  <a:cubicBezTo>
                    <a:pt x="13" y="10"/>
                    <a:pt x="15" y="18"/>
                    <a:pt x="20" y="15"/>
                  </a:cubicBezTo>
                  <a:cubicBezTo>
                    <a:pt x="24" y="12"/>
                    <a:pt x="24" y="10"/>
                    <a:pt x="25" y="10"/>
                  </a:cubicBezTo>
                  <a:cubicBezTo>
                    <a:pt x="26" y="9"/>
                    <a:pt x="25" y="3"/>
                    <a:pt x="23" y="1"/>
                  </a:cubicBezTo>
                  <a:cubicBezTo>
                    <a:pt x="21" y="0"/>
                    <a:pt x="14" y="1"/>
                    <a:pt x="12" y="1"/>
                  </a:cubicBezTo>
                  <a:cubicBezTo>
                    <a:pt x="10" y="2"/>
                    <a:pt x="5" y="0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4" name="Freeform 16"/>
            <p:cNvSpPr/>
            <p:nvPr/>
          </p:nvSpPr>
          <p:spPr bwMode="auto">
            <a:xfrm>
              <a:off x="2071728" y="2421361"/>
              <a:ext cx="63197" cy="33669"/>
            </a:xfrm>
            <a:custGeom>
              <a:avLst/>
              <a:gdLst>
                <a:gd name="T0" fmla="*/ 0 w 19"/>
                <a:gd name="T1" fmla="*/ 8 h 10"/>
                <a:gd name="T2" fmla="*/ 6 w 19"/>
                <a:gd name="T3" fmla="*/ 10 h 10"/>
                <a:gd name="T4" fmla="*/ 17 w 19"/>
                <a:gd name="T5" fmla="*/ 8 h 10"/>
                <a:gd name="T6" fmla="*/ 17 w 19"/>
                <a:gd name="T7" fmla="*/ 3 h 10"/>
                <a:gd name="T8" fmla="*/ 10 w 19"/>
                <a:gd name="T9" fmla="*/ 1 h 10"/>
                <a:gd name="T10" fmla="*/ 0 w 19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0">
                  <a:moveTo>
                    <a:pt x="0" y="8"/>
                  </a:moveTo>
                  <a:cubicBezTo>
                    <a:pt x="1" y="9"/>
                    <a:pt x="3" y="10"/>
                    <a:pt x="6" y="10"/>
                  </a:cubicBezTo>
                  <a:cubicBezTo>
                    <a:pt x="9" y="9"/>
                    <a:pt x="14" y="8"/>
                    <a:pt x="17" y="8"/>
                  </a:cubicBezTo>
                  <a:cubicBezTo>
                    <a:pt x="19" y="8"/>
                    <a:pt x="19" y="3"/>
                    <a:pt x="17" y="3"/>
                  </a:cubicBezTo>
                  <a:cubicBezTo>
                    <a:pt x="14" y="3"/>
                    <a:pt x="12" y="0"/>
                    <a:pt x="10" y="1"/>
                  </a:cubicBezTo>
                  <a:cubicBezTo>
                    <a:pt x="8" y="2"/>
                    <a:pt x="0" y="6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5" name="Freeform 17"/>
            <p:cNvSpPr/>
            <p:nvPr/>
          </p:nvSpPr>
          <p:spPr bwMode="auto">
            <a:xfrm>
              <a:off x="2064435" y="2390284"/>
              <a:ext cx="41322" cy="31079"/>
            </a:xfrm>
            <a:custGeom>
              <a:avLst/>
              <a:gdLst>
                <a:gd name="T0" fmla="*/ 2 w 12"/>
                <a:gd name="T1" fmla="*/ 4 h 9"/>
                <a:gd name="T2" fmla="*/ 11 w 12"/>
                <a:gd name="T3" fmla="*/ 5 h 9"/>
                <a:gd name="T4" fmla="*/ 2 w 12"/>
                <a:gd name="T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2" y="4"/>
                  </a:moveTo>
                  <a:cubicBezTo>
                    <a:pt x="0" y="7"/>
                    <a:pt x="12" y="9"/>
                    <a:pt x="11" y="5"/>
                  </a:cubicBezTo>
                  <a:cubicBezTo>
                    <a:pt x="9" y="2"/>
                    <a:pt x="3" y="0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6" name="Freeform 18"/>
            <p:cNvSpPr/>
            <p:nvPr/>
          </p:nvSpPr>
          <p:spPr bwMode="auto">
            <a:xfrm>
              <a:off x="2042560" y="2335897"/>
              <a:ext cx="264944" cy="85466"/>
            </a:xfrm>
            <a:custGeom>
              <a:avLst/>
              <a:gdLst>
                <a:gd name="T0" fmla="*/ 11 w 81"/>
                <a:gd name="T1" fmla="*/ 3 h 24"/>
                <a:gd name="T2" fmla="*/ 2 w 81"/>
                <a:gd name="T3" fmla="*/ 0 h 24"/>
                <a:gd name="T4" fmla="*/ 3 w 81"/>
                <a:gd name="T5" fmla="*/ 6 h 24"/>
                <a:gd name="T6" fmla="*/ 14 w 81"/>
                <a:gd name="T7" fmla="*/ 12 h 24"/>
                <a:gd name="T8" fmla="*/ 26 w 81"/>
                <a:gd name="T9" fmla="*/ 17 h 24"/>
                <a:gd name="T10" fmla="*/ 35 w 81"/>
                <a:gd name="T11" fmla="*/ 22 h 24"/>
                <a:gd name="T12" fmla="*/ 43 w 81"/>
                <a:gd name="T13" fmla="*/ 23 h 24"/>
                <a:gd name="T14" fmla="*/ 55 w 81"/>
                <a:gd name="T15" fmla="*/ 22 h 24"/>
                <a:gd name="T16" fmla="*/ 74 w 81"/>
                <a:gd name="T17" fmla="*/ 24 h 24"/>
                <a:gd name="T18" fmla="*/ 81 w 81"/>
                <a:gd name="T19" fmla="*/ 20 h 24"/>
                <a:gd name="T20" fmla="*/ 69 w 81"/>
                <a:gd name="T21" fmla="*/ 17 h 24"/>
                <a:gd name="T22" fmla="*/ 50 w 81"/>
                <a:gd name="T23" fmla="*/ 17 h 24"/>
                <a:gd name="T24" fmla="*/ 38 w 81"/>
                <a:gd name="T25" fmla="*/ 17 h 24"/>
                <a:gd name="T26" fmla="*/ 30 w 81"/>
                <a:gd name="T27" fmla="*/ 13 h 24"/>
                <a:gd name="T28" fmla="*/ 20 w 81"/>
                <a:gd name="T29" fmla="*/ 6 h 24"/>
                <a:gd name="T30" fmla="*/ 11 w 81"/>
                <a:gd name="T31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1" h="24">
                  <a:moveTo>
                    <a:pt x="11" y="3"/>
                  </a:moveTo>
                  <a:cubicBezTo>
                    <a:pt x="7" y="3"/>
                    <a:pt x="2" y="1"/>
                    <a:pt x="2" y="0"/>
                  </a:cubicBezTo>
                  <a:cubicBezTo>
                    <a:pt x="2" y="0"/>
                    <a:pt x="0" y="5"/>
                    <a:pt x="3" y="6"/>
                  </a:cubicBezTo>
                  <a:cubicBezTo>
                    <a:pt x="6" y="8"/>
                    <a:pt x="11" y="10"/>
                    <a:pt x="14" y="12"/>
                  </a:cubicBezTo>
                  <a:cubicBezTo>
                    <a:pt x="17" y="14"/>
                    <a:pt x="24" y="14"/>
                    <a:pt x="26" y="17"/>
                  </a:cubicBezTo>
                  <a:cubicBezTo>
                    <a:pt x="28" y="20"/>
                    <a:pt x="35" y="22"/>
                    <a:pt x="35" y="22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9" y="22"/>
                    <a:pt x="55" y="22"/>
                  </a:cubicBezTo>
                  <a:cubicBezTo>
                    <a:pt x="61" y="23"/>
                    <a:pt x="69" y="24"/>
                    <a:pt x="74" y="24"/>
                  </a:cubicBezTo>
                  <a:cubicBezTo>
                    <a:pt x="79" y="23"/>
                    <a:pt x="80" y="21"/>
                    <a:pt x="81" y="20"/>
                  </a:cubicBezTo>
                  <a:cubicBezTo>
                    <a:pt x="81" y="19"/>
                    <a:pt x="72" y="17"/>
                    <a:pt x="69" y="17"/>
                  </a:cubicBezTo>
                  <a:cubicBezTo>
                    <a:pt x="67" y="17"/>
                    <a:pt x="54" y="17"/>
                    <a:pt x="50" y="17"/>
                  </a:cubicBezTo>
                  <a:cubicBezTo>
                    <a:pt x="46" y="17"/>
                    <a:pt x="41" y="17"/>
                    <a:pt x="38" y="17"/>
                  </a:cubicBezTo>
                  <a:cubicBezTo>
                    <a:pt x="35" y="17"/>
                    <a:pt x="33" y="14"/>
                    <a:pt x="30" y="13"/>
                  </a:cubicBezTo>
                  <a:cubicBezTo>
                    <a:pt x="28" y="11"/>
                    <a:pt x="23" y="7"/>
                    <a:pt x="20" y="6"/>
                  </a:cubicBezTo>
                  <a:cubicBezTo>
                    <a:pt x="17" y="5"/>
                    <a:pt x="17" y="5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7" name="Freeform 19"/>
            <p:cNvSpPr/>
            <p:nvPr/>
          </p:nvSpPr>
          <p:spPr bwMode="auto">
            <a:xfrm>
              <a:off x="3129067" y="2563805"/>
              <a:ext cx="150701" cy="72517"/>
            </a:xfrm>
            <a:custGeom>
              <a:avLst/>
              <a:gdLst>
                <a:gd name="T0" fmla="*/ 3 w 46"/>
                <a:gd name="T1" fmla="*/ 2 h 21"/>
                <a:gd name="T2" fmla="*/ 2 w 46"/>
                <a:gd name="T3" fmla="*/ 8 h 21"/>
                <a:gd name="T4" fmla="*/ 8 w 46"/>
                <a:gd name="T5" fmla="*/ 15 h 21"/>
                <a:gd name="T6" fmla="*/ 16 w 46"/>
                <a:gd name="T7" fmla="*/ 16 h 21"/>
                <a:gd name="T8" fmla="*/ 24 w 46"/>
                <a:gd name="T9" fmla="*/ 20 h 21"/>
                <a:gd name="T10" fmla="*/ 33 w 46"/>
                <a:gd name="T11" fmla="*/ 15 h 21"/>
                <a:gd name="T12" fmla="*/ 41 w 46"/>
                <a:gd name="T13" fmla="*/ 13 h 21"/>
                <a:gd name="T14" fmla="*/ 44 w 46"/>
                <a:gd name="T15" fmla="*/ 6 h 21"/>
                <a:gd name="T16" fmla="*/ 35 w 46"/>
                <a:gd name="T17" fmla="*/ 2 h 21"/>
                <a:gd name="T18" fmla="*/ 25 w 46"/>
                <a:gd name="T19" fmla="*/ 4 h 21"/>
                <a:gd name="T20" fmla="*/ 15 w 46"/>
                <a:gd name="T21" fmla="*/ 4 h 21"/>
                <a:gd name="T22" fmla="*/ 3 w 46"/>
                <a:gd name="T23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21">
                  <a:moveTo>
                    <a:pt x="3" y="2"/>
                  </a:moveTo>
                  <a:cubicBezTo>
                    <a:pt x="2" y="4"/>
                    <a:pt x="0" y="4"/>
                    <a:pt x="2" y="8"/>
                  </a:cubicBezTo>
                  <a:cubicBezTo>
                    <a:pt x="4" y="13"/>
                    <a:pt x="6" y="15"/>
                    <a:pt x="8" y="15"/>
                  </a:cubicBezTo>
                  <a:cubicBezTo>
                    <a:pt x="10" y="14"/>
                    <a:pt x="16" y="14"/>
                    <a:pt x="16" y="16"/>
                  </a:cubicBezTo>
                  <a:cubicBezTo>
                    <a:pt x="17" y="19"/>
                    <a:pt x="19" y="21"/>
                    <a:pt x="24" y="20"/>
                  </a:cubicBezTo>
                  <a:cubicBezTo>
                    <a:pt x="28" y="18"/>
                    <a:pt x="32" y="17"/>
                    <a:pt x="33" y="15"/>
                  </a:cubicBezTo>
                  <a:cubicBezTo>
                    <a:pt x="34" y="13"/>
                    <a:pt x="41" y="13"/>
                    <a:pt x="41" y="13"/>
                  </a:cubicBezTo>
                  <a:cubicBezTo>
                    <a:pt x="41" y="13"/>
                    <a:pt x="46" y="8"/>
                    <a:pt x="44" y="6"/>
                  </a:cubicBezTo>
                  <a:cubicBezTo>
                    <a:pt x="42" y="4"/>
                    <a:pt x="37" y="2"/>
                    <a:pt x="35" y="2"/>
                  </a:cubicBezTo>
                  <a:cubicBezTo>
                    <a:pt x="33" y="2"/>
                    <a:pt x="30" y="4"/>
                    <a:pt x="25" y="4"/>
                  </a:cubicBezTo>
                  <a:cubicBezTo>
                    <a:pt x="20" y="4"/>
                    <a:pt x="17" y="6"/>
                    <a:pt x="15" y="4"/>
                  </a:cubicBezTo>
                  <a:cubicBezTo>
                    <a:pt x="13" y="2"/>
                    <a:pt x="4" y="0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28" name="Freeform 20"/>
            <p:cNvSpPr/>
            <p:nvPr/>
          </p:nvSpPr>
          <p:spPr bwMode="auto">
            <a:xfrm>
              <a:off x="2402298" y="2126113"/>
              <a:ext cx="841012" cy="567185"/>
            </a:xfrm>
            <a:custGeom>
              <a:avLst/>
              <a:gdLst>
                <a:gd name="T0" fmla="*/ 13 w 256"/>
                <a:gd name="T1" fmla="*/ 68 h 162"/>
                <a:gd name="T2" fmla="*/ 26 w 256"/>
                <a:gd name="T3" fmla="*/ 75 h 162"/>
                <a:gd name="T4" fmla="*/ 32 w 256"/>
                <a:gd name="T5" fmla="*/ 74 h 162"/>
                <a:gd name="T6" fmla="*/ 60 w 256"/>
                <a:gd name="T7" fmla="*/ 77 h 162"/>
                <a:gd name="T8" fmla="*/ 76 w 256"/>
                <a:gd name="T9" fmla="*/ 104 h 162"/>
                <a:gd name="T10" fmla="*/ 90 w 256"/>
                <a:gd name="T11" fmla="*/ 99 h 162"/>
                <a:gd name="T12" fmla="*/ 93 w 256"/>
                <a:gd name="T13" fmla="*/ 113 h 162"/>
                <a:gd name="T14" fmla="*/ 89 w 256"/>
                <a:gd name="T15" fmla="*/ 102 h 162"/>
                <a:gd name="T16" fmla="*/ 80 w 256"/>
                <a:gd name="T17" fmla="*/ 105 h 162"/>
                <a:gd name="T18" fmla="*/ 87 w 256"/>
                <a:gd name="T19" fmla="*/ 115 h 162"/>
                <a:gd name="T20" fmla="*/ 87 w 256"/>
                <a:gd name="T21" fmla="*/ 133 h 162"/>
                <a:gd name="T22" fmla="*/ 92 w 256"/>
                <a:gd name="T23" fmla="*/ 139 h 162"/>
                <a:gd name="T24" fmla="*/ 109 w 256"/>
                <a:gd name="T25" fmla="*/ 157 h 162"/>
                <a:gd name="T26" fmla="*/ 121 w 256"/>
                <a:gd name="T27" fmla="*/ 162 h 162"/>
                <a:gd name="T28" fmla="*/ 130 w 256"/>
                <a:gd name="T29" fmla="*/ 149 h 162"/>
                <a:gd name="T30" fmla="*/ 138 w 256"/>
                <a:gd name="T31" fmla="*/ 141 h 162"/>
                <a:gd name="T32" fmla="*/ 151 w 256"/>
                <a:gd name="T33" fmla="*/ 129 h 162"/>
                <a:gd name="T34" fmla="*/ 171 w 256"/>
                <a:gd name="T35" fmla="*/ 118 h 162"/>
                <a:gd name="T36" fmla="*/ 201 w 256"/>
                <a:gd name="T37" fmla="*/ 113 h 162"/>
                <a:gd name="T38" fmla="*/ 199 w 256"/>
                <a:gd name="T39" fmla="*/ 105 h 162"/>
                <a:gd name="T40" fmla="*/ 205 w 256"/>
                <a:gd name="T41" fmla="*/ 102 h 162"/>
                <a:gd name="T42" fmla="*/ 215 w 256"/>
                <a:gd name="T43" fmla="*/ 101 h 162"/>
                <a:gd name="T44" fmla="*/ 214 w 256"/>
                <a:gd name="T45" fmla="*/ 85 h 162"/>
                <a:gd name="T46" fmla="*/ 229 w 256"/>
                <a:gd name="T47" fmla="*/ 74 h 162"/>
                <a:gd name="T48" fmla="*/ 227 w 256"/>
                <a:gd name="T49" fmla="*/ 65 h 162"/>
                <a:gd name="T50" fmla="*/ 247 w 256"/>
                <a:gd name="T51" fmla="*/ 40 h 162"/>
                <a:gd name="T52" fmla="*/ 236 w 256"/>
                <a:gd name="T53" fmla="*/ 30 h 162"/>
                <a:gd name="T54" fmla="*/ 213 w 256"/>
                <a:gd name="T55" fmla="*/ 24 h 162"/>
                <a:gd name="T56" fmla="*/ 201 w 256"/>
                <a:gd name="T57" fmla="*/ 8 h 162"/>
                <a:gd name="T58" fmla="*/ 182 w 256"/>
                <a:gd name="T59" fmla="*/ 12 h 162"/>
                <a:gd name="T60" fmla="*/ 148 w 256"/>
                <a:gd name="T61" fmla="*/ 12 h 162"/>
                <a:gd name="T62" fmla="*/ 183 w 256"/>
                <a:gd name="T63" fmla="*/ 8 h 162"/>
                <a:gd name="T64" fmla="*/ 160 w 256"/>
                <a:gd name="T65" fmla="*/ 1 h 162"/>
                <a:gd name="T66" fmla="*/ 124 w 256"/>
                <a:gd name="T67" fmla="*/ 6 h 162"/>
                <a:gd name="T68" fmla="*/ 104 w 256"/>
                <a:gd name="T69" fmla="*/ 21 h 162"/>
                <a:gd name="T70" fmla="*/ 94 w 256"/>
                <a:gd name="T71" fmla="*/ 28 h 162"/>
                <a:gd name="T72" fmla="*/ 67 w 256"/>
                <a:gd name="T73" fmla="*/ 28 h 162"/>
                <a:gd name="T74" fmla="*/ 43 w 256"/>
                <a:gd name="T75" fmla="*/ 40 h 162"/>
                <a:gd name="T76" fmla="*/ 30 w 256"/>
                <a:gd name="T77" fmla="*/ 53 h 162"/>
                <a:gd name="T78" fmla="*/ 13 w 256"/>
                <a:gd name="T79" fmla="*/ 6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6" h="162">
                  <a:moveTo>
                    <a:pt x="5" y="67"/>
                  </a:moveTo>
                  <a:cubicBezTo>
                    <a:pt x="7" y="69"/>
                    <a:pt x="9" y="67"/>
                    <a:pt x="13" y="68"/>
                  </a:cubicBezTo>
                  <a:cubicBezTo>
                    <a:pt x="16" y="69"/>
                    <a:pt x="19" y="76"/>
                    <a:pt x="21" y="77"/>
                  </a:cubicBezTo>
                  <a:cubicBezTo>
                    <a:pt x="23" y="78"/>
                    <a:pt x="25" y="77"/>
                    <a:pt x="26" y="75"/>
                  </a:cubicBezTo>
                  <a:cubicBezTo>
                    <a:pt x="28" y="73"/>
                    <a:pt x="29" y="67"/>
                    <a:pt x="29" y="67"/>
                  </a:cubicBezTo>
                  <a:cubicBezTo>
                    <a:pt x="29" y="67"/>
                    <a:pt x="29" y="73"/>
                    <a:pt x="32" y="74"/>
                  </a:cubicBezTo>
                  <a:cubicBezTo>
                    <a:pt x="35" y="75"/>
                    <a:pt x="42" y="73"/>
                    <a:pt x="44" y="74"/>
                  </a:cubicBezTo>
                  <a:cubicBezTo>
                    <a:pt x="46" y="74"/>
                    <a:pt x="57" y="76"/>
                    <a:pt x="60" y="77"/>
                  </a:cubicBezTo>
                  <a:cubicBezTo>
                    <a:pt x="63" y="79"/>
                    <a:pt x="71" y="81"/>
                    <a:pt x="73" y="84"/>
                  </a:cubicBezTo>
                  <a:cubicBezTo>
                    <a:pt x="75" y="88"/>
                    <a:pt x="75" y="102"/>
                    <a:pt x="76" y="104"/>
                  </a:cubicBezTo>
                  <a:cubicBezTo>
                    <a:pt x="77" y="105"/>
                    <a:pt x="81" y="99"/>
                    <a:pt x="82" y="97"/>
                  </a:cubicBezTo>
                  <a:cubicBezTo>
                    <a:pt x="83" y="96"/>
                    <a:pt x="88" y="97"/>
                    <a:pt x="90" y="99"/>
                  </a:cubicBezTo>
                  <a:cubicBezTo>
                    <a:pt x="92" y="101"/>
                    <a:pt x="95" y="106"/>
                    <a:pt x="95" y="108"/>
                  </a:cubicBezTo>
                  <a:cubicBezTo>
                    <a:pt x="95" y="110"/>
                    <a:pt x="94" y="114"/>
                    <a:pt x="93" y="113"/>
                  </a:cubicBezTo>
                  <a:cubicBezTo>
                    <a:pt x="91" y="111"/>
                    <a:pt x="89" y="112"/>
                    <a:pt x="90" y="109"/>
                  </a:cubicBezTo>
                  <a:cubicBezTo>
                    <a:pt x="91" y="107"/>
                    <a:pt x="91" y="102"/>
                    <a:pt x="89" y="102"/>
                  </a:cubicBezTo>
                  <a:cubicBezTo>
                    <a:pt x="88" y="102"/>
                    <a:pt x="86" y="102"/>
                    <a:pt x="86" y="102"/>
                  </a:cubicBezTo>
                  <a:cubicBezTo>
                    <a:pt x="86" y="102"/>
                    <a:pt x="82" y="100"/>
                    <a:pt x="80" y="105"/>
                  </a:cubicBezTo>
                  <a:cubicBezTo>
                    <a:pt x="78" y="109"/>
                    <a:pt x="80" y="114"/>
                    <a:pt x="81" y="114"/>
                  </a:cubicBezTo>
                  <a:cubicBezTo>
                    <a:pt x="83" y="114"/>
                    <a:pt x="87" y="114"/>
                    <a:pt x="87" y="115"/>
                  </a:cubicBezTo>
                  <a:cubicBezTo>
                    <a:pt x="87" y="117"/>
                    <a:pt x="83" y="120"/>
                    <a:pt x="83" y="122"/>
                  </a:cubicBezTo>
                  <a:cubicBezTo>
                    <a:pt x="83" y="124"/>
                    <a:pt x="86" y="132"/>
                    <a:pt x="87" y="133"/>
                  </a:cubicBezTo>
                  <a:cubicBezTo>
                    <a:pt x="88" y="135"/>
                    <a:pt x="93" y="136"/>
                    <a:pt x="94" y="137"/>
                  </a:cubicBezTo>
                  <a:cubicBezTo>
                    <a:pt x="96" y="137"/>
                    <a:pt x="91" y="137"/>
                    <a:pt x="92" y="139"/>
                  </a:cubicBezTo>
                  <a:cubicBezTo>
                    <a:pt x="93" y="141"/>
                    <a:pt x="95" y="147"/>
                    <a:pt x="98" y="148"/>
                  </a:cubicBezTo>
                  <a:cubicBezTo>
                    <a:pt x="101" y="149"/>
                    <a:pt x="108" y="155"/>
                    <a:pt x="109" y="157"/>
                  </a:cubicBezTo>
                  <a:cubicBezTo>
                    <a:pt x="110" y="159"/>
                    <a:pt x="115" y="155"/>
                    <a:pt x="117" y="155"/>
                  </a:cubicBezTo>
                  <a:cubicBezTo>
                    <a:pt x="118" y="155"/>
                    <a:pt x="118" y="161"/>
                    <a:pt x="121" y="162"/>
                  </a:cubicBezTo>
                  <a:cubicBezTo>
                    <a:pt x="124" y="162"/>
                    <a:pt x="125" y="161"/>
                    <a:pt x="128" y="158"/>
                  </a:cubicBezTo>
                  <a:cubicBezTo>
                    <a:pt x="131" y="156"/>
                    <a:pt x="130" y="152"/>
                    <a:pt x="130" y="149"/>
                  </a:cubicBezTo>
                  <a:cubicBezTo>
                    <a:pt x="131" y="146"/>
                    <a:pt x="130" y="144"/>
                    <a:pt x="134" y="145"/>
                  </a:cubicBezTo>
                  <a:cubicBezTo>
                    <a:pt x="137" y="146"/>
                    <a:pt x="138" y="145"/>
                    <a:pt x="138" y="141"/>
                  </a:cubicBezTo>
                  <a:cubicBezTo>
                    <a:pt x="138" y="138"/>
                    <a:pt x="135" y="135"/>
                    <a:pt x="140" y="134"/>
                  </a:cubicBezTo>
                  <a:cubicBezTo>
                    <a:pt x="145" y="133"/>
                    <a:pt x="148" y="129"/>
                    <a:pt x="151" y="129"/>
                  </a:cubicBezTo>
                  <a:cubicBezTo>
                    <a:pt x="154" y="129"/>
                    <a:pt x="162" y="131"/>
                    <a:pt x="163" y="129"/>
                  </a:cubicBezTo>
                  <a:cubicBezTo>
                    <a:pt x="164" y="127"/>
                    <a:pt x="168" y="118"/>
                    <a:pt x="171" y="118"/>
                  </a:cubicBezTo>
                  <a:cubicBezTo>
                    <a:pt x="173" y="118"/>
                    <a:pt x="180" y="119"/>
                    <a:pt x="186" y="118"/>
                  </a:cubicBezTo>
                  <a:cubicBezTo>
                    <a:pt x="193" y="117"/>
                    <a:pt x="199" y="112"/>
                    <a:pt x="201" y="113"/>
                  </a:cubicBezTo>
                  <a:cubicBezTo>
                    <a:pt x="203" y="113"/>
                    <a:pt x="209" y="113"/>
                    <a:pt x="207" y="111"/>
                  </a:cubicBezTo>
                  <a:cubicBezTo>
                    <a:pt x="205" y="109"/>
                    <a:pt x="203" y="105"/>
                    <a:pt x="199" y="105"/>
                  </a:cubicBezTo>
                  <a:cubicBezTo>
                    <a:pt x="196" y="105"/>
                    <a:pt x="195" y="96"/>
                    <a:pt x="196" y="96"/>
                  </a:cubicBezTo>
                  <a:cubicBezTo>
                    <a:pt x="197" y="96"/>
                    <a:pt x="206" y="99"/>
                    <a:pt x="205" y="102"/>
                  </a:cubicBezTo>
                  <a:cubicBezTo>
                    <a:pt x="205" y="105"/>
                    <a:pt x="207" y="109"/>
                    <a:pt x="212" y="108"/>
                  </a:cubicBezTo>
                  <a:cubicBezTo>
                    <a:pt x="216" y="107"/>
                    <a:pt x="216" y="102"/>
                    <a:pt x="215" y="101"/>
                  </a:cubicBezTo>
                  <a:cubicBezTo>
                    <a:pt x="214" y="100"/>
                    <a:pt x="213" y="97"/>
                    <a:pt x="212" y="95"/>
                  </a:cubicBezTo>
                  <a:cubicBezTo>
                    <a:pt x="211" y="92"/>
                    <a:pt x="209" y="86"/>
                    <a:pt x="214" y="85"/>
                  </a:cubicBezTo>
                  <a:cubicBezTo>
                    <a:pt x="219" y="85"/>
                    <a:pt x="228" y="92"/>
                    <a:pt x="228" y="87"/>
                  </a:cubicBezTo>
                  <a:cubicBezTo>
                    <a:pt x="228" y="82"/>
                    <a:pt x="228" y="77"/>
                    <a:pt x="229" y="74"/>
                  </a:cubicBezTo>
                  <a:cubicBezTo>
                    <a:pt x="231" y="71"/>
                    <a:pt x="234" y="69"/>
                    <a:pt x="232" y="68"/>
                  </a:cubicBezTo>
                  <a:cubicBezTo>
                    <a:pt x="230" y="67"/>
                    <a:pt x="228" y="70"/>
                    <a:pt x="227" y="65"/>
                  </a:cubicBezTo>
                  <a:cubicBezTo>
                    <a:pt x="225" y="60"/>
                    <a:pt x="228" y="57"/>
                    <a:pt x="230" y="55"/>
                  </a:cubicBezTo>
                  <a:cubicBezTo>
                    <a:pt x="232" y="53"/>
                    <a:pt x="242" y="42"/>
                    <a:pt x="247" y="40"/>
                  </a:cubicBezTo>
                  <a:cubicBezTo>
                    <a:pt x="253" y="38"/>
                    <a:pt x="256" y="31"/>
                    <a:pt x="253" y="29"/>
                  </a:cubicBezTo>
                  <a:cubicBezTo>
                    <a:pt x="249" y="28"/>
                    <a:pt x="241" y="25"/>
                    <a:pt x="236" y="30"/>
                  </a:cubicBezTo>
                  <a:cubicBezTo>
                    <a:pt x="231" y="35"/>
                    <a:pt x="229" y="39"/>
                    <a:pt x="223" y="38"/>
                  </a:cubicBezTo>
                  <a:cubicBezTo>
                    <a:pt x="217" y="36"/>
                    <a:pt x="216" y="28"/>
                    <a:pt x="213" y="24"/>
                  </a:cubicBezTo>
                  <a:cubicBezTo>
                    <a:pt x="209" y="18"/>
                    <a:pt x="211" y="6"/>
                    <a:pt x="206" y="7"/>
                  </a:cubicBezTo>
                  <a:cubicBezTo>
                    <a:pt x="201" y="8"/>
                    <a:pt x="201" y="8"/>
                    <a:pt x="201" y="8"/>
                  </a:cubicBezTo>
                  <a:cubicBezTo>
                    <a:pt x="201" y="8"/>
                    <a:pt x="196" y="7"/>
                    <a:pt x="192" y="8"/>
                  </a:cubicBezTo>
                  <a:cubicBezTo>
                    <a:pt x="187" y="9"/>
                    <a:pt x="184" y="12"/>
                    <a:pt x="182" y="12"/>
                  </a:cubicBezTo>
                  <a:cubicBezTo>
                    <a:pt x="176" y="10"/>
                    <a:pt x="172" y="13"/>
                    <a:pt x="170" y="14"/>
                  </a:cubicBezTo>
                  <a:cubicBezTo>
                    <a:pt x="159" y="17"/>
                    <a:pt x="149" y="13"/>
                    <a:pt x="148" y="12"/>
                  </a:cubicBezTo>
                  <a:cubicBezTo>
                    <a:pt x="146" y="12"/>
                    <a:pt x="156" y="14"/>
                    <a:pt x="163" y="12"/>
                  </a:cubicBezTo>
                  <a:cubicBezTo>
                    <a:pt x="169" y="11"/>
                    <a:pt x="178" y="9"/>
                    <a:pt x="183" y="8"/>
                  </a:cubicBezTo>
                  <a:cubicBezTo>
                    <a:pt x="187" y="7"/>
                    <a:pt x="184" y="5"/>
                    <a:pt x="182" y="5"/>
                  </a:cubicBezTo>
                  <a:cubicBezTo>
                    <a:pt x="176" y="4"/>
                    <a:pt x="167" y="1"/>
                    <a:pt x="160" y="1"/>
                  </a:cubicBezTo>
                  <a:cubicBezTo>
                    <a:pt x="154" y="0"/>
                    <a:pt x="151" y="2"/>
                    <a:pt x="145" y="3"/>
                  </a:cubicBezTo>
                  <a:cubicBezTo>
                    <a:pt x="138" y="3"/>
                    <a:pt x="129" y="2"/>
                    <a:pt x="124" y="6"/>
                  </a:cubicBezTo>
                  <a:cubicBezTo>
                    <a:pt x="119" y="10"/>
                    <a:pt x="112" y="10"/>
                    <a:pt x="112" y="11"/>
                  </a:cubicBezTo>
                  <a:cubicBezTo>
                    <a:pt x="109" y="15"/>
                    <a:pt x="106" y="24"/>
                    <a:pt x="104" y="21"/>
                  </a:cubicBezTo>
                  <a:cubicBezTo>
                    <a:pt x="101" y="19"/>
                    <a:pt x="101" y="13"/>
                    <a:pt x="97" y="15"/>
                  </a:cubicBezTo>
                  <a:cubicBezTo>
                    <a:pt x="94" y="18"/>
                    <a:pt x="97" y="24"/>
                    <a:pt x="94" y="28"/>
                  </a:cubicBezTo>
                  <a:cubicBezTo>
                    <a:pt x="92" y="32"/>
                    <a:pt x="84" y="32"/>
                    <a:pt x="81" y="30"/>
                  </a:cubicBezTo>
                  <a:cubicBezTo>
                    <a:pt x="79" y="29"/>
                    <a:pt x="76" y="28"/>
                    <a:pt x="67" y="28"/>
                  </a:cubicBezTo>
                  <a:cubicBezTo>
                    <a:pt x="58" y="29"/>
                    <a:pt x="47" y="32"/>
                    <a:pt x="49" y="36"/>
                  </a:cubicBezTo>
                  <a:cubicBezTo>
                    <a:pt x="51" y="40"/>
                    <a:pt x="45" y="42"/>
                    <a:pt x="43" y="40"/>
                  </a:cubicBezTo>
                  <a:cubicBezTo>
                    <a:pt x="42" y="38"/>
                    <a:pt x="34" y="42"/>
                    <a:pt x="35" y="46"/>
                  </a:cubicBezTo>
                  <a:cubicBezTo>
                    <a:pt x="35" y="49"/>
                    <a:pt x="34" y="54"/>
                    <a:pt x="30" y="53"/>
                  </a:cubicBezTo>
                  <a:cubicBezTo>
                    <a:pt x="26" y="52"/>
                    <a:pt x="23" y="55"/>
                    <a:pt x="22" y="58"/>
                  </a:cubicBezTo>
                  <a:cubicBezTo>
                    <a:pt x="22" y="61"/>
                    <a:pt x="13" y="63"/>
                    <a:pt x="13" y="63"/>
                  </a:cubicBezTo>
                  <a:cubicBezTo>
                    <a:pt x="12" y="63"/>
                    <a:pt x="0" y="63"/>
                    <a:pt x="5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1" name="Freeform 21"/>
            <p:cNvSpPr/>
            <p:nvPr/>
          </p:nvSpPr>
          <p:spPr bwMode="auto">
            <a:xfrm>
              <a:off x="2241874" y="3382207"/>
              <a:ext cx="138549" cy="62156"/>
            </a:xfrm>
            <a:custGeom>
              <a:avLst/>
              <a:gdLst>
                <a:gd name="T0" fmla="*/ 1 w 42"/>
                <a:gd name="T1" fmla="*/ 3 h 18"/>
                <a:gd name="T2" fmla="*/ 9 w 42"/>
                <a:gd name="T3" fmla="*/ 7 h 18"/>
                <a:gd name="T4" fmla="*/ 23 w 42"/>
                <a:gd name="T5" fmla="*/ 8 h 18"/>
                <a:gd name="T6" fmla="*/ 34 w 42"/>
                <a:gd name="T7" fmla="*/ 16 h 18"/>
                <a:gd name="T8" fmla="*/ 42 w 42"/>
                <a:gd name="T9" fmla="*/ 16 h 18"/>
                <a:gd name="T10" fmla="*/ 35 w 42"/>
                <a:gd name="T11" fmla="*/ 10 h 18"/>
                <a:gd name="T12" fmla="*/ 23 w 42"/>
                <a:gd name="T13" fmla="*/ 3 h 18"/>
                <a:gd name="T14" fmla="*/ 12 w 42"/>
                <a:gd name="T15" fmla="*/ 0 h 18"/>
                <a:gd name="T16" fmla="*/ 1 w 42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8">
                  <a:moveTo>
                    <a:pt x="1" y="3"/>
                  </a:moveTo>
                  <a:cubicBezTo>
                    <a:pt x="0" y="8"/>
                    <a:pt x="4" y="7"/>
                    <a:pt x="9" y="7"/>
                  </a:cubicBezTo>
                  <a:cubicBezTo>
                    <a:pt x="13" y="7"/>
                    <a:pt x="22" y="6"/>
                    <a:pt x="23" y="8"/>
                  </a:cubicBezTo>
                  <a:cubicBezTo>
                    <a:pt x="25" y="10"/>
                    <a:pt x="32" y="14"/>
                    <a:pt x="34" y="16"/>
                  </a:cubicBezTo>
                  <a:cubicBezTo>
                    <a:pt x="35" y="18"/>
                    <a:pt x="42" y="18"/>
                    <a:pt x="42" y="16"/>
                  </a:cubicBezTo>
                  <a:cubicBezTo>
                    <a:pt x="42" y="14"/>
                    <a:pt x="38" y="9"/>
                    <a:pt x="35" y="10"/>
                  </a:cubicBezTo>
                  <a:cubicBezTo>
                    <a:pt x="32" y="10"/>
                    <a:pt x="27" y="7"/>
                    <a:pt x="23" y="3"/>
                  </a:cubicBezTo>
                  <a:cubicBezTo>
                    <a:pt x="20" y="0"/>
                    <a:pt x="15" y="0"/>
                    <a:pt x="12" y="0"/>
                  </a:cubicBezTo>
                  <a:cubicBezTo>
                    <a:pt x="10" y="0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2" name="Freeform 22"/>
            <p:cNvSpPr/>
            <p:nvPr/>
          </p:nvSpPr>
          <p:spPr bwMode="auto">
            <a:xfrm>
              <a:off x="2324517" y="3345949"/>
              <a:ext cx="34029" cy="23310"/>
            </a:xfrm>
            <a:custGeom>
              <a:avLst/>
              <a:gdLst>
                <a:gd name="T0" fmla="*/ 4 w 10"/>
                <a:gd name="T1" fmla="*/ 1 h 6"/>
                <a:gd name="T2" fmla="*/ 5 w 10"/>
                <a:gd name="T3" fmla="*/ 5 h 6"/>
                <a:gd name="T4" fmla="*/ 4 w 10"/>
                <a:gd name="T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6">
                  <a:moveTo>
                    <a:pt x="4" y="1"/>
                  </a:moveTo>
                  <a:cubicBezTo>
                    <a:pt x="0" y="1"/>
                    <a:pt x="1" y="6"/>
                    <a:pt x="5" y="5"/>
                  </a:cubicBezTo>
                  <a:cubicBezTo>
                    <a:pt x="10" y="4"/>
                    <a:pt x="7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3" name="Freeform 23"/>
            <p:cNvSpPr/>
            <p:nvPr/>
          </p:nvSpPr>
          <p:spPr bwMode="auto">
            <a:xfrm>
              <a:off x="2331808" y="3480622"/>
              <a:ext cx="31599" cy="31079"/>
            </a:xfrm>
            <a:custGeom>
              <a:avLst/>
              <a:gdLst>
                <a:gd name="T0" fmla="*/ 4 w 10"/>
                <a:gd name="T1" fmla="*/ 1 h 9"/>
                <a:gd name="T2" fmla="*/ 5 w 10"/>
                <a:gd name="T3" fmla="*/ 8 h 9"/>
                <a:gd name="T4" fmla="*/ 4 w 10"/>
                <a:gd name="T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9">
                  <a:moveTo>
                    <a:pt x="4" y="1"/>
                  </a:moveTo>
                  <a:cubicBezTo>
                    <a:pt x="0" y="1"/>
                    <a:pt x="1" y="9"/>
                    <a:pt x="5" y="8"/>
                  </a:cubicBezTo>
                  <a:cubicBezTo>
                    <a:pt x="10" y="6"/>
                    <a:pt x="7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4" name="Freeform 24"/>
            <p:cNvSpPr/>
            <p:nvPr/>
          </p:nvSpPr>
          <p:spPr bwMode="auto">
            <a:xfrm>
              <a:off x="2499525" y="3462492"/>
              <a:ext cx="31599" cy="31079"/>
            </a:xfrm>
            <a:custGeom>
              <a:avLst/>
              <a:gdLst>
                <a:gd name="T0" fmla="*/ 4 w 10"/>
                <a:gd name="T1" fmla="*/ 0 h 9"/>
                <a:gd name="T2" fmla="*/ 5 w 10"/>
                <a:gd name="T3" fmla="*/ 8 h 9"/>
                <a:gd name="T4" fmla="*/ 4 w 10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9">
                  <a:moveTo>
                    <a:pt x="4" y="0"/>
                  </a:moveTo>
                  <a:cubicBezTo>
                    <a:pt x="0" y="1"/>
                    <a:pt x="1" y="9"/>
                    <a:pt x="5" y="8"/>
                  </a:cubicBezTo>
                  <a:cubicBezTo>
                    <a:pt x="10" y="6"/>
                    <a:pt x="7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5" name="Freeform 25"/>
            <p:cNvSpPr/>
            <p:nvPr/>
          </p:nvSpPr>
          <p:spPr bwMode="auto">
            <a:xfrm>
              <a:off x="2397436" y="3441774"/>
              <a:ext cx="85073" cy="54389"/>
            </a:xfrm>
            <a:custGeom>
              <a:avLst/>
              <a:gdLst>
                <a:gd name="T0" fmla="*/ 0 w 26"/>
                <a:gd name="T1" fmla="*/ 8 h 16"/>
                <a:gd name="T2" fmla="*/ 7 w 26"/>
                <a:gd name="T3" fmla="*/ 9 h 16"/>
                <a:gd name="T4" fmla="*/ 13 w 26"/>
                <a:gd name="T5" fmla="*/ 13 h 16"/>
                <a:gd name="T6" fmla="*/ 21 w 26"/>
                <a:gd name="T7" fmla="*/ 11 h 16"/>
                <a:gd name="T8" fmla="*/ 25 w 26"/>
                <a:gd name="T9" fmla="*/ 10 h 16"/>
                <a:gd name="T10" fmla="*/ 17 w 26"/>
                <a:gd name="T11" fmla="*/ 1 h 16"/>
                <a:gd name="T12" fmla="*/ 9 w 26"/>
                <a:gd name="T13" fmla="*/ 1 h 16"/>
                <a:gd name="T14" fmla="*/ 0 w 26"/>
                <a:gd name="T1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6">
                  <a:moveTo>
                    <a:pt x="0" y="8"/>
                  </a:moveTo>
                  <a:cubicBezTo>
                    <a:pt x="0" y="8"/>
                    <a:pt x="4" y="9"/>
                    <a:pt x="7" y="9"/>
                  </a:cubicBezTo>
                  <a:cubicBezTo>
                    <a:pt x="9" y="9"/>
                    <a:pt x="11" y="11"/>
                    <a:pt x="13" y="13"/>
                  </a:cubicBezTo>
                  <a:cubicBezTo>
                    <a:pt x="16" y="14"/>
                    <a:pt x="20" y="11"/>
                    <a:pt x="21" y="11"/>
                  </a:cubicBezTo>
                  <a:cubicBezTo>
                    <a:pt x="23" y="11"/>
                    <a:pt x="25" y="16"/>
                    <a:pt x="25" y="10"/>
                  </a:cubicBezTo>
                  <a:cubicBezTo>
                    <a:pt x="26" y="4"/>
                    <a:pt x="21" y="2"/>
                    <a:pt x="17" y="1"/>
                  </a:cubicBezTo>
                  <a:cubicBezTo>
                    <a:pt x="14" y="0"/>
                    <a:pt x="11" y="1"/>
                    <a:pt x="9" y="1"/>
                  </a:cubicBezTo>
                  <a:cubicBezTo>
                    <a:pt x="6" y="2"/>
                    <a:pt x="0" y="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6" name="Freeform 26"/>
            <p:cNvSpPr>
              <a:spLocks noEditPoints="1"/>
            </p:cNvSpPr>
            <p:nvPr/>
          </p:nvSpPr>
          <p:spPr bwMode="auto">
            <a:xfrm>
              <a:off x="3236017" y="3102500"/>
              <a:ext cx="1040326" cy="1377817"/>
            </a:xfrm>
            <a:custGeom>
              <a:avLst/>
              <a:gdLst>
                <a:gd name="T0" fmla="*/ 79 w 317"/>
                <a:gd name="T1" fmla="*/ 11 h 394"/>
                <a:gd name="T2" fmla="*/ 119 w 317"/>
                <a:gd name="T3" fmla="*/ 3 h 394"/>
                <a:gd name="T4" fmla="*/ 129 w 317"/>
                <a:gd name="T5" fmla="*/ 18 h 394"/>
                <a:gd name="T6" fmla="*/ 141 w 317"/>
                <a:gd name="T7" fmla="*/ 30 h 394"/>
                <a:gd name="T8" fmla="*/ 160 w 317"/>
                <a:gd name="T9" fmla="*/ 39 h 394"/>
                <a:gd name="T10" fmla="*/ 183 w 317"/>
                <a:gd name="T11" fmla="*/ 29 h 394"/>
                <a:gd name="T12" fmla="*/ 212 w 317"/>
                <a:gd name="T13" fmla="*/ 35 h 394"/>
                <a:gd name="T14" fmla="*/ 209 w 317"/>
                <a:gd name="T15" fmla="*/ 42 h 394"/>
                <a:gd name="T16" fmla="*/ 231 w 317"/>
                <a:gd name="T17" fmla="*/ 46 h 394"/>
                <a:gd name="T18" fmla="*/ 246 w 317"/>
                <a:gd name="T19" fmla="*/ 80 h 394"/>
                <a:gd name="T20" fmla="*/ 262 w 317"/>
                <a:gd name="T21" fmla="*/ 116 h 394"/>
                <a:gd name="T22" fmla="*/ 279 w 317"/>
                <a:gd name="T23" fmla="*/ 142 h 394"/>
                <a:gd name="T24" fmla="*/ 296 w 317"/>
                <a:gd name="T25" fmla="*/ 147 h 394"/>
                <a:gd name="T26" fmla="*/ 312 w 317"/>
                <a:gd name="T27" fmla="*/ 159 h 394"/>
                <a:gd name="T28" fmla="*/ 289 w 317"/>
                <a:gd name="T29" fmla="*/ 195 h 394"/>
                <a:gd name="T30" fmla="*/ 262 w 317"/>
                <a:gd name="T31" fmla="*/ 227 h 394"/>
                <a:gd name="T32" fmla="*/ 264 w 317"/>
                <a:gd name="T33" fmla="*/ 255 h 394"/>
                <a:gd name="T34" fmla="*/ 267 w 317"/>
                <a:gd name="T35" fmla="*/ 281 h 394"/>
                <a:gd name="T36" fmla="*/ 246 w 317"/>
                <a:gd name="T37" fmla="*/ 307 h 394"/>
                <a:gd name="T38" fmla="*/ 245 w 317"/>
                <a:gd name="T39" fmla="*/ 334 h 394"/>
                <a:gd name="T40" fmla="*/ 233 w 317"/>
                <a:gd name="T41" fmla="*/ 351 h 394"/>
                <a:gd name="T42" fmla="*/ 210 w 317"/>
                <a:gd name="T43" fmla="*/ 382 h 394"/>
                <a:gd name="T44" fmla="*/ 177 w 317"/>
                <a:gd name="T45" fmla="*/ 392 h 394"/>
                <a:gd name="T46" fmla="*/ 164 w 317"/>
                <a:gd name="T47" fmla="*/ 381 h 394"/>
                <a:gd name="T48" fmla="*/ 158 w 317"/>
                <a:gd name="T49" fmla="*/ 361 h 394"/>
                <a:gd name="T50" fmla="*/ 155 w 317"/>
                <a:gd name="T51" fmla="*/ 335 h 394"/>
                <a:gd name="T52" fmla="*/ 138 w 317"/>
                <a:gd name="T53" fmla="*/ 306 h 394"/>
                <a:gd name="T54" fmla="*/ 143 w 317"/>
                <a:gd name="T55" fmla="*/ 270 h 394"/>
                <a:gd name="T56" fmla="*/ 140 w 317"/>
                <a:gd name="T57" fmla="*/ 240 h 394"/>
                <a:gd name="T58" fmla="*/ 123 w 317"/>
                <a:gd name="T59" fmla="*/ 207 h 394"/>
                <a:gd name="T60" fmla="*/ 125 w 317"/>
                <a:gd name="T61" fmla="*/ 181 h 394"/>
                <a:gd name="T62" fmla="*/ 108 w 317"/>
                <a:gd name="T63" fmla="*/ 182 h 394"/>
                <a:gd name="T64" fmla="*/ 86 w 317"/>
                <a:gd name="T65" fmla="*/ 168 h 394"/>
                <a:gd name="T66" fmla="*/ 60 w 317"/>
                <a:gd name="T67" fmla="*/ 178 h 394"/>
                <a:gd name="T68" fmla="*/ 44 w 317"/>
                <a:gd name="T69" fmla="*/ 183 h 394"/>
                <a:gd name="T70" fmla="*/ 25 w 317"/>
                <a:gd name="T71" fmla="*/ 154 h 394"/>
                <a:gd name="T72" fmla="*/ 5 w 317"/>
                <a:gd name="T73" fmla="*/ 131 h 394"/>
                <a:gd name="T74" fmla="*/ 8 w 317"/>
                <a:gd name="T75" fmla="*/ 115 h 394"/>
                <a:gd name="T76" fmla="*/ 8 w 317"/>
                <a:gd name="T77" fmla="*/ 83 h 394"/>
                <a:gd name="T78" fmla="*/ 34 w 317"/>
                <a:gd name="T79" fmla="*/ 49 h 394"/>
                <a:gd name="T80" fmla="*/ 45 w 317"/>
                <a:gd name="T81" fmla="*/ 24 h 394"/>
                <a:gd name="T82" fmla="*/ 68 w 317"/>
                <a:gd name="T83" fmla="*/ 16 h 394"/>
                <a:gd name="T84" fmla="*/ 228 w 317"/>
                <a:gd name="T85" fmla="*/ 205 h 394"/>
                <a:gd name="T86" fmla="*/ 237 w 317"/>
                <a:gd name="T87" fmla="*/ 204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7" h="394">
                  <a:moveTo>
                    <a:pt x="68" y="16"/>
                  </a:moveTo>
                  <a:cubicBezTo>
                    <a:pt x="69" y="15"/>
                    <a:pt x="76" y="13"/>
                    <a:pt x="79" y="11"/>
                  </a:cubicBezTo>
                  <a:cubicBezTo>
                    <a:pt x="83" y="9"/>
                    <a:pt x="94" y="4"/>
                    <a:pt x="95" y="4"/>
                  </a:cubicBezTo>
                  <a:cubicBezTo>
                    <a:pt x="97" y="4"/>
                    <a:pt x="116" y="5"/>
                    <a:pt x="119" y="3"/>
                  </a:cubicBezTo>
                  <a:cubicBezTo>
                    <a:pt x="122" y="2"/>
                    <a:pt x="132" y="0"/>
                    <a:pt x="135" y="10"/>
                  </a:cubicBezTo>
                  <a:cubicBezTo>
                    <a:pt x="138" y="20"/>
                    <a:pt x="132" y="16"/>
                    <a:pt x="129" y="18"/>
                  </a:cubicBezTo>
                  <a:cubicBezTo>
                    <a:pt x="126" y="20"/>
                    <a:pt x="130" y="24"/>
                    <a:pt x="131" y="24"/>
                  </a:cubicBezTo>
                  <a:cubicBezTo>
                    <a:pt x="133" y="24"/>
                    <a:pt x="138" y="30"/>
                    <a:pt x="141" y="30"/>
                  </a:cubicBezTo>
                  <a:cubicBezTo>
                    <a:pt x="144" y="30"/>
                    <a:pt x="150" y="33"/>
                    <a:pt x="150" y="33"/>
                  </a:cubicBezTo>
                  <a:cubicBezTo>
                    <a:pt x="150" y="33"/>
                    <a:pt x="157" y="39"/>
                    <a:pt x="160" y="39"/>
                  </a:cubicBezTo>
                  <a:cubicBezTo>
                    <a:pt x="164" y="39"/>
                    <a:pt x="170" y="46"/>
                    <a:pt x="174" y="42"/>
                  </a:cubicBezTo>
                  <a:cubicBezTo>
                    <a:pt x="177" y="37"/>
                    <a:pt x="179" y="28"/>
                    <a:pt x="183" y="29"/>
                  </a:cubicBezTo>
                  <a:cubicBezTo>
                    <a:pt x="187" y="30"/>
                    <a:pt x="191" y="33"/>
                    <a:pt x="196" y="33"/>
                  </a:cubicBezTo>
                  <a:cubicBezTo>
                    <a:pt x="201" y="33"/>
                    <a:pt x="211" y="32"/>
                    <a:pt x="212" y="35"/>
                  </a:cubicBezTo>
                  <a:cubicBezTo>
                    <a:pt x="214" y="37"/>
                    <a:pt x="202" y="45"/>
                    <a:pt x="203" y="46"/>
                  </a:cubicBezTo>
                  <a:cubicBezTo>
                    <a:pt x="203" y="48"/>
                    <a:pt x="205" y="48"/>
                    <a:pt x="209" y="42"/>
                  </a:cubicBezTo>
                  <a:cubicBezTo>
                    <a:pt x="213" y="37"/>
                    <a:pt x="218" y="37"/>
                    <a:pt x="223" y="35"/>
                  </a:cubicBezTo>
                  <a:cubicBezTo>
                    <a:pt x="228" y="34"/>
                    <a:pt x="230" y="43"/>
                    <a:pt x="231" y="46"/>
                  </a:cubicBezTo>
                  <a:cubicBezTo>
                    <a:pt x="232" y="48"/>
                    <a:pt x="235" y="53"/>
                    <a:pt x="238" y="59"/>
                  </a:cubicBezTo>
                  <a:cubicBezTo>
                    <a:pt x="240" y="65"/>
                    <a:pt x="243" y="73"/>
                    <a:pt x="246" y="80"/>
                  </a:cubicBezTo>
                  <a:cubicBezTo>
                    <a:pt x="249" y="86"/>
                    <a:pt x="246" y="99"/>
                    <a:pt x="249" y="103"/>
                  </a:cubicBezTo>
                  <a:cubicBezTo>
                    <a:pt x="252" y="107"/>
                    <a:pt x="260" y="111"/>
                    <a:pt x="262" y="116"/>
                  </a:cubicBezTo>
                  <a:cubicBezTo>
                    <a:pt x="264" y="122"/>
                    <a:pt x="269" y="127"/>
                    <a:pt x="270" y="128"/>
                  </a:cubicBezTo>
                  <a:cubicBezTo>
                    <a:pt x="272" y="128"/>
                    <a:pt x="278" y="139"/>
                    <a:pt x="279" y="142"/>
                  </a:cubicBezTo>
                  <a:cubicBezTo>
                    <a:pt x="279" y="144"/>
                    <a:pt x="276" y="150"/>
                    <a:pt x="283" y="151"/>
                  </a:cubicBezTo>
                  <a:cubicBezTo>
                    <a:pt x="289" y="151"/>
                    <a:pt x="294" y="147"/>
                    <a:pt x="296" y="147"/>
                  </a:cubicBezTo>
                  <a:cubicBezTo>
                    <a:pt x="298" y="146"/>
                    <a:pt x="313" y="139"/>
                    <a:pt x="315" y="142"/>
                  </a:cubicBezTo>
                  <a:cubicBezTo>
                    <a:pt x="317" y="144"/>
                    <a:pt x="312" y="156"/>
                    <a:pt x="312" y="159"/>
                  </a:cubicBezTo>
                  <a:cubicBezTo>
                    <a:pt x="312" y="163"/>
                    <a:pt x="300" y="178"/>
                    <a:pt x="300" y="182"/>
                  </a:cubicBezTo>
                  <a:cubicBezTo>
                    <a:pt x="300" y="186"/>
                    <a:pt x="293" y="194"/>
                    <a:pt x="289" y="195"/>
                  </a:cubicBezTo>
                  <a:cubicBezTo>
                    <a:pt x="285" y="195"/>
                    <a:pt x="276" y="208"/>
                    <a:pt x="273" y="212"/>
                  </a:cubicBezTo>
                  <a:cubicBezTo>
                    <a:pt x="269" y="216"/>
                    <a:pt x="264" y="226"/>
                    <a:pt x="262" y="227"/>
                  </a:cubicBezTo>
                  <a:cubicBezTo>
                    <a:pt x="260" y="227"/>
                    <a:pt x="258" y="240"/>
                    <a:pt x="259" y="241"/>
                  </a:cubicBezTo>
                  <a:cubicBezTo>
                    <a:pt x="260" y="243"/>
                    <a:pt x="261" y="252"/>
                    <a:pt x="264" y="255"/>
                  </a:cubicBezTo>
                  <a:cubicBezTo>
                    <a:pt x="268" y="259"/>
                    <a:pt x="269" y="262"/>
                    <a:pt x="267" y="265"/>
                  </a:cubicBezTo>
                  <a:cubicBezTo>
                    <a:pt x="266" y="268"/>
                    <a:pt x="268" y="275"/>
                    <a:pt x="267" y="281"/>
                  </a:cubicBezTo>
                  <a:cubicBezTo>
                    <a:pt x="266" y="287"/>
                    <a:pt x="260" y="293"/>
                    <a:pt x="258" y="295"/>
                  </a:cubicBezTo>
                  <a:cubicBezTo>
                    <a:pt x="257" y="297"/>
                    <a:pt x="249" y="302"/>
                    <a:pt x="246" y="307"/>
                  </a:cubicBezTo>
                  <a:cubicBezTo>
                    <a:pt x="243" y="311"/>
                    <a:pt x="240" y="315"/>
                    <a:pt x="241" y="318"/>
                  </a:cubicBezTo>
                  <a:cubicBezTo>
                    <a:pt x="242" y="320"/>
                    <a:pt x="245" y="331"/>
                    <a:pt x="245" y="334"/>
                  </a:cubicBezTo>
                  <a:cubicBezTo>
                    <a:pt x="244" y="337"/>
                    <a:pt x="234" y="338"/>
                    <a:pt x="231" y="340"/>
                  </a:cubicBezTo>
                  <a:cubicBezTo>
                    <a:pt x="228" y="342"/>
                    <a:pt x="232" y="348"/>
                    <a:pt x="233" y="351"/>
                  </a:cubicBezTo>
                  <a:cubicBezTo>
                    <a:pt x="234" y="355"/>
                    <a:pt x="228" y="361"/>
                    <a:pt x="225" y="364"/>
                  </a:cubicBezTo>
                  <a:cubicBezTo>
                    <a:pt x="222" y="367"/>
                    <a:pt x="215" y="378"/>
                    <a:pt x="210" y="382"/>
                  </a:cubicBezTo>
                  <a:cubicBezTo>
                    <a:pt x="205" y="387"/>
                    <a:pt x="198" y="386"/>
                    <a:pt x="193" y="385"/>
                  </a:cubicBezTo>
                  <a:cubicBezTo>
                    <a:pt x="188" y="385"/>
                    <a:pt x="179" y="389"/>
                    <a:pt x="177" y="392"/>
                  </a:cubicBezTo>
                  <a:cubicBezTo>
                    <a:pt x="175" y="394"/>
                    <a:pt x="173" y="393"/>
                    <a:pt x="169" y="391"/>
                  </a:cubicBezTo>
                  <a:cubicBezTo>
                    <a:pt x="165" y="389"/>
                    <a:pt x="165" y="386"/>
                    <a:pt x="164" y="381"/>
                  </a:cubicBezTo>
                  <a:cubicBezTo>
                    <a:pt x="164" y="376"/>
                    <a:pt x="163" y="372"/>
                    <a:pt x="163" y="372"/>
                  </a:cubicBezTo>
                  <a:cubicBezTo>
                    <a:pt x="163" y="372"/>
                    <a:pt x="162" y="365"/>
                    <a:pt x="158" y="361"/>
                  </a:cubicBezTo>
                  <a:cubicBezTo>
                    <a:pt x="155" y="357"/>
                    <a:pt x="153" y="353"/>
                    <a:pt x="151" y="350"/>
                  </a:cubicBezTo>
                  <a:cubicBezTo>
                    <a:pt x="150" y="348"/>
                    <a:pt x="155" y="340"/>
                    <a:pt x="155" y="335"/>
                  </a:cubicBezTo>
                  <a:cubicBezTo>
                    <a:pt x="154" y="330"/>
                    <a:pt x="148" y="324"/>
                    <a:pt x="146" y="321"/>
                  </a:cubicBezTo>
                  <a:cubicBezTo>
                    <a:pt x="144" y="318"/>
                    <a:pt x="140" y="309"/>
                    <a:pt x="138" y="306"/>
                  </a:cubicBezTo>
                  <a:cubicBezTo>
                    <a:pt x="137" y="302"/>
                    <a:pt x="135" y="296"/>
                    <a:pt x="135" y="287"/>
                  </a:cubicBezTo>
                  <a:cubicBezTo>
                    <a:pt x="136" y="278"/>
                    <a:pt x="140" y="272"/>
                    <a:pt x="143" y="270"/>
                  </a:cubicBezTo>
                  <a:cubicBezTo>
                    <a:pt x="146" y="267"/>
                    <a:pt x="145" y="264"/>
                    <a:pt x="142" y="258"/>
                  </a:cubicBezTo>
                  <a:cubicBezTo>
                    <a:pt x="139" y="253"/>
                    <a:pt x="142" y="243"/>
                    <a:pt x="140" y="240"/>
                  </a:cubicBezTo>
                  <a:cubicBezTo>
                    <a:pt x="138" y="237"/>
                    <a:pt x="134" y="219"/>
                    <a:pt x="130" y="216"/>
                  </a:cubicBezTo>
                  <a:cubicBezTo>
                    <a:pt x="125" y="214"/>
                    <a:pt x="121" y="214"/>
                    <a:pt x="123" y="207"/>
                  </a:cubicBezTo>
                  <a:cubicBezTo>
                    <a:pt x="126" y="201"/>
                    <a:pt x="123" y="195"/>
                    <a:pt x="127" y="190"/>
                  </a:cubicBezTo>
                  <a:cubicBezTo>
                    <a:pt x="131" y="186"/>
                    <a:pt x="129" y="184"/>
                    <a:pt x="125" y="181"/>
                  </a:cubicBezTo>
                  <a:cubicBezTo>
                    <a:pt x="121" y="178"/>
                    <a:pt x="122" y="177"/>
                    <a:pt x="119" y="180"/>
                  </a:cubicBezTo>
                  <a:cubicBezTo>
                    <a:pt x="115" y="183"/>
                    <a:pt x="110" y="185"/>
                    <a:pt x="108" y="182"/>
                  </a:cubicBezTo>
                  <a:cubicBezTo>
                    <a:pt x="105" y="179"/>
                    <a:pt x="106" y="174"/>
                    <a:pt x="101" y="170"/>
                  </a:cubicBezTo>
                  <a:cubicBezTo>
                    <a:pt x="96" y="166"/>
                    <a:pt x="88" y="167"/>
                    <a:pt x="86" y="168"/>
                  </a:cubicBezTo>
                  <a:cubicBezTo>
                    <a:pt x="84" y="169"/>
                    <a:pt x="80" y="177"/>
                    <a:pt x="74" y="178"/>
                  </a:cubicBezTo>
                  <a:cubicBezTo>
                    <a:pt x="69" y="179"/>
                    <a:pt x="65" y="178"/>
                    <a:pt x="60" y="178"/>
                  </a:cubicBezTo>
                  <a:cubicBezTo>
                    <a:pt x="54" y="178"/>
                    <a:pt x="50" y="178"/>
                    <a:pt x="49" y="181"/>
                  </a:cubicBezTo>
                  <a:cubicBezTo>
                    <a:pt x="48" y="184"/>
                    <a:pt x="47" y="186"/>
                    <a:pt x="44" y="183"/>
                  </a:cubicBezTo>
                  <a:cubicBezTo>
                    <a:pt x="40" y="180"/>
                    <a:pt x="33" y="173"/>
                    <a:pt x="33" y="173"/>
                  </a:cubicBezTo>
                  <a:cubicBezTo>
                    <a:pt x="33" y="173"/>
                    <a:pt x="27" y="160"/>
                    <a:pt x="25" y="154"/>
                  </a:cubicBezTo>
                  <a:cubicBezTo>
                    <a:pt x="23" y="149"/>
                    <a:pt x="16" y="149"/>
                    <a:pt x="9" y="145"/>
                  </a:cubicBezTo>
                  <a:cubicBezTo>
                    <a:pt x="1" y="141"/>
                    <a:pt x="6" y="136"/>
                    <a:pt x="5" y="131"/>
                  </a:cubicBezTo>
                  <a:cubicBezTo>
                    <a:pt x="4" y="127"/>
                    <a:pt x="0" y="125"/>
                    <a:pt x="2" y="125"/>
                  </a:cubicBezTo>
                  <a:cubicBezTo>
                    <a:pt x="4" y="124"/>
                    <a:pt x="4" y="121"/>
                    <a:pt x="8" y="115"/>
                  </a:cubicBezTo>
                  <a:cubicBezTo>
                    <a:pt x="12" y="108"/>
                    <a:pt x="9" y="101"/>
                    <a:pt x="9" y="98"/>
                  </a:cubicBezTo>
                  <a:cubicBezTo>
                    <a:pt x="8" y="94"/>
                    <a:pt x="4" y="88"/>
                    <a:pt x="8" y="83"/>
                  </a:cubicBezTo>
                  <a:cubicBezTo>
                    <a:pt x="12" y="77"/>
                    <a:pt x="14" y="62"/>
                    <a:pt x="17" y="59"/>
                  </a:cubicBezTo>
                  <a:cubicBezTo>
                    <a:pt x="20" y="55"/>
                    <a:pt x="30" y="51"/>
                    <a:pt x="34" y="49"/>
                  </a:cubicBezTo>
                  <a:cubicBezTo>
                    <a:pt x="38" y="47"/>
                    <a:pt x="35" y="41"/>
                    <a:pt x="38" y="34"/>
                  </a:cubicBezTo>
                  <a:cubicBezTo>
                    <a:pt x="40" y="27"/>
                    <a:pt x="44" y="24"/>
                    <a:pt x="45" y="24"/>
                  </a:cubicBezTo>
                  <a:cubicBezTo>
                    <a:pt x="46" y="24"/>
                    <a:pt x="50" y="19"/>
                    <a:pt x="55" y="16"/>
                  </a:cubicBezTo>
                  <a:cubicBezTo>
                    <a:pt x="58" y="14"/>
                    <a:pt x="66" y="17"/>
                    <a:pt x="68" y="16"/>
                  </a:cubicBezTo>
                  <a:close/>
                  <a:moveTo>
                    <a:pt x="237" y="204"/>
                  </a:moveTo>
                  <a:cubicBezTo>
                    <a:pt x="236" y="202"/>
                    <a:pt x="229" y="202"/>
                    <a:pt x="228" y="205"/>
                  </a:cubicBezTo>
                  <a:cubicBezTo>
                    <a:pt x="227" y="207"/>
                    <a:pt x="226" y="217"/>
                    <a:pt x="229" y="218"/>
                  </a:cubicBezTo>
                  <a:cubicBezTo>
                    <a:pt x="233" y="219"/>
                    <a:pt x="239" y="207"/>
                    <a:pt x="237" y="2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7" name="Freeform 27"/>
            <p:cNvSpPr/>
            <p:nvPr/>
          </p:nvSpPr>
          <p:spPr bwMode="auto">
            <a:xfrm>
              <a:off x="4149949" y="4045217"/>
              <a:ext cx="109381" cy="258988"/>
            </a:xfrm>
            <a:custGeom>
              <a:avLst/>
              <a:gdLst>
                <a:gd name="T0" fmla="*/ 29 w 34"/>
                <a:gd name="T1" fmla="*/ 1 h 74"/>
                <a:gd name="T2" fmla="*/ 20 w 34"/>
                <a:gd name="T3" fmla="*/ 12 h 74"/>
                <a:gd name="T4" fmla="*/ 10 w 34"/>
                <a:gd name="T5" fmla="*/ 21 h 74"/>
                <a:gd name="T6" fmla="*/ 3 w 34"/>
                <a:gd name="T7" fmla="*/ 31 h 74"/>
                <a:gd name="T8" fmla="*/ 3 w 34"/>
                <a:gd name="T9" fmla="*/ 48 h 74"/>
                <a:gd name="T10" fmla="*/ 4 w 34"/>
                <a:gd name="T11" fmla="*/ 65 h 74"/>
                <a:gd name="T12" fmla="*/ 11 w 34"/>
                <a:gd name="T13" fmla="*/ 74 h 74"/>
                <a:gd name="T14" fmla="*/ 21 w 34"/>
                <a:gd name="T15" fmla="*/ 65 h 74"/>
                <a:gd name="T16" fmla="*/ 26 w 34"/>
                <a:gd name="T17" fmla="*/ 48 h 74"/>
                <a:gd name="T18" fmla="*/ 31 w 34"/>
                <a:gd name="T19" fmla="*/ 30 h 74"/>
                <a:gd name="T20" fmla="*/ 34 w 34"/>
                <a:gd name="T21" fmla="*/ 14 h 74"/>
                <a:gd name="T22" fmla="*/ 29 w 34"/>
                <a:gd name="T23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74">
                  <a:moveTo>
                    <a:pt x="29" y="1"/>
                  </a:moveTo>
                  <a:cubicBezTo>
                    <a:pt x="25" y="0"/>
                    <a:pt x="24" y="7"/>
                    <a:pt x="20" y="12"/>
                  </a:cubicBezTo>
                  <a:cubicBezTo>
                    <a:pt x="16" y="17"/>
                    <a:pt x="12" y="21"/>
                    <a:pt x="10" y="21"/>
                  </a:cubicBezTo>
                  <a:cubicBezTo>
                    <a:pt x="9" y="21"/>
                    <a:pt x="0" y="24"/>
                    <a:pt x="3" y="31"/>
                  </a:cubicBezTo>
                  <a:cubicBezTo>
                    <a:pt x="6" y="38"/>
                    <a:pt x="5" y="45"/>
                    <a:pt x="3" y="48"/>
                  </a:cubicBezTo>
                  <a:cubicBezTo>
                    <a:pt x="0" y="51"/>
                    <a:pt x="5" y="60"/>
                    <a:pt x="4" y="65"/>
                  </a:cubicBezTo>
                  <a:cubicBezTo>
                    <a:pt x="3" y="70"/>
                    <a:pt x="5" y="74"/>
                    <a:pt x="11" y="74"/>
                  </a:cubicBezTo>
                  <a:cubicBezTo>
                    <a:pt x="16" y="74"/>
                    <a:pt x="18" y="71"/>
                    <a:pt x="21" y="65"/>
                  </a:cubicBezTo>
                  <a:cubicBezTo>
                    <a:pt x="23" y="59"/>
                    <a:pt x="23" y="53"/>
                    <a:pt x="26" y="48"/>
                  </a:cubicBezTo>
                  <a:cubicBezTo>
                    <a:pt x="28" y="43"/>
                    <a:pt x="30" y="33"/>
                    <a:pt x="31" y="30"/>
                  </a:cubicBezTo>
                  <a:cubicBezTo>
                    <a:pt x="32" y="27"/>
                    <a:pt x="34" y="19"/>
                    <a:pt x="34" y="14"/>
                  </a:cubicBezTo>
                  <a:cubicBezTo>
                    <a:pt x="34" y="9"/>
                    <a:pt x="32" y="2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8" name="Freeform 28"/>
            <p:cNvSpPr/>
            <p:nvPr/>
          </p:nvSpPr>
          <p:spPr bwMode="auto">
            <a:xfrm>
              <a:off x="4689558" y="3633426"/>
              <a:ext cx="38890" cy="101006"/>
            </a:xfrm>
            <a:custGeom>
              <a:avLst/>
              <a:gdLst>
                <a:gd name="T0" fmla="*/ 5 w 12"/>
                <a:gd name="T1" fmla="*/ 2 h 29"/>
                <a:gd name="T2" fmla="*/ 4 w 12"/>
                <a:gd name="T3" fmla="*/ 27 h 29"/>
                <a:gd name="T4" fmla="*/ 11 w 12"/>
                <a:gd name="T5" fmla="*/ 11 h 29"/>
                <a:gd name="T6" fmla="*/ 5 w 12"/>
                <a:gd name="T7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9">
                  <a:moveTo>
                    <a:pt x="5" y="2"/>
                  </a:moveTo>
                  <a:cubicBezTo>
                    <a:pt x="2" y="3"/>
                    <a:pt x="0" y="25"/>
                    <a:pt x="4" y="27"/>
                  </a:cubicBezTo>
                  <a:cubicBezTo>
                    <a:pt x="9" y="29"/>
                    <a:pt x="12" y="13"/>
                    <a:pt x="11" y="11"/>
                  </a:cubicBezTo>
                  <a:cubicBezTo>
                    <a:pt x="9" y="9"/>
                    <a:pt x="8" y="0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39" name="Freeform 29"/>
            <p:cNvSpPr/>
            <p:nvPr/>
          </p:nvSpPr>
          <p:spPr bwMode="auto">
            <a:xfrm>
              <a:off x="3620062" y="3042931"/>
              <a:ext cx="34029" cy="41438"/>
            </a:xfrm>
            <a:custGeom>
              <a:avLst/>
              <a:gdLst>
                <a:gd name="T0" fmla="*/ 5 w 10"/>
                <a:gd name="T1" fmla="*/ 0 h 12"/>
                <a:gd name="T2" fmla="*/ 2 w 10"/>
                <a:gd name="T3" fmla="*/ 9 h 12"/>
                <a:gd name="T4" fmla="*/ 9 w 10"/>
                <a:gd name="T5" fmla="*/ 8 h 12"/>
                <a:gd name="T6" fmla="*/ 5 w 1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2">
                  <a:moveTo>
                    <a:pt x="5" y="0"/>
                  </a:moveTo>
                  <a:cubicBezTo>
                    <a:pt x="1" y="0"/>
                    <a:pt x="0" y="7"/>
                    <a:pt x="2" y="9"/>
                  </a:cubicBezTo>
                  <a:cubicBezTo>
                    <a:pt x="4" y="12"/>
                    <a:pt x="7" y="11"/>
                    <a:pt x="9" y="8"/>
                  </a:cubicBezTo>
                  <a:cubicBezTo>
                    <a:pt x="10" y="5"/>
                    <a:pt x="7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42" name="Freeform 30"/>
            <p:cNvSpPr/>
            <p:nvPr/>
          </p:nvSpPr>
          <p:spPr bwMode="auto">
            <a:xfrm>
              <a:off x="3537420" y="3053292"/>
              <a:ext cx="17015" cy="25899"/>
            </a:xfrm>
            <a:custGeom>
              <a:avLst/>
              <a:gdLst>
                <a:gd name="T0" fmla="*/ 1 w 5"/>
                <a:gd name="T1" fmla="*/ 5 h 7"/>
                <a:gd name="T2" fmla="*/ 5 w 5"/>
                <a:gd name="T3" fmla="*/ 5 h 7"/>
                <a:gd name="T4" fmla="*/ 1 w 5"/>
                <a:gd name="T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7">
                  <a:moveTo>
                    <a:pt x="1" y="5"/>
                  </a:moveTo>
                  <a:cubicBezTo>
                    <a:pt x="0" y="6"/>
                    <a:pt x="4" y="7"/>
                    <a:pt x="5" y="5"/>
                  </a:cubicBezTo>
                  <a:cubicBezTo>
                    <a:pt x="5" y="3"/>
                    <a:pt x="3" y="0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43" name="Freeform 31"/>
            <p:cNvSpPr/>
            <p:nvPr/>
          </p:nvSpPr>
          <p:spPr bwMode="auto">
            <a:xfrm>
              <a:off x="3685692" y="3092140"/>
              <a:ext cx="60767" cy="38848"/>
            </a:xfrm>
            <a:custGeom>
              <a:avLst/>
              <a:gdLst>
                <a:gd name="T0" fmla="*/ 2 w 18"/>
                <a:gd name="T1" fmla="*/ 1 h 11"/>
                <a:gd name="T2" fmla="*/ 6 w 18"/>
                <a:gd name="T3" fmla="*/ 6 h 11"/>
                <a:gd name="T4" fmla="*/ 11 w 18"/>
                <a:gd name="T5" fmla="*/ 11 h 11"/>
                <a:gd name="T6" fmla="*/ 16 w 18"/>
                <a:gd name="T7" fmla="*/ 6 h 11"/>
                <a:gd name="T8" fmla="*/ 10 w 18"/>
                <a:gd name="T9" fmla="*/ 1 h 11"/>
                <a:gd name="T10" fmla="*/ 2 w 18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1">
                  <a:moveTo>
                    <a:pt x="2" y="1"/>
                  </a:moveTo>
                  <a:cubicBezTo>
                    <a:pt x="0" y="2"/>
                    <a:pt x="4" y="6"/>
                    <a:pt x="6" y="6"/>
                  </a:cubicBezTo>
                  <a:cubicBezTo>
                    <a:pt x="8" y="7"/>
                    <a:pt x="9" y="10"/>
                    <a:pt x="11" y="11"/>
                  </a:cubicBezTo>
                  <a:cubicBezTo>
                    <a:pt x="13" y="11"/>
                    <a:pt x="18" y="11"/>
                    <a:pt x="16" y="6"/>
                  </a:cubicBezTo>
                  <a:cubicBezTo>
                    <a:pt x="14" y="1"/>
                    <a:pt x="11" y="1"/>
                    <a:pt x="10" y="1"/>
                  </a:cubicBezTo>
                  <a:cubicBezTo>
                    <a:pt x="9" y="1"/>
                    <a:pt x="4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44" name="Freeform 32"/>
            <p:cNvSpPr/>
            <p:nvPr/>
          </p:nvSpPr>
          <p:spPr bwMode="auto">
            <a:xfrm>
              <a:off x="3345397" y="2773584"/>
              <a:ext cx="72919" cy="82876"/>
            </a:xfrm>
            <a:custGeom>
              <a:avLst/>
              <a:gdLst>
                <a:gd name="T0" fmla="*/ 13 w 22"/>
                <a:gd name="T1" fmla="*/ 0 h 24"/>
                <a:gd name="T2" fmla="*/ 7 w 22"/>
                <a:gd name="T3" fmla="*/ 5 h 24"/>
                <a:gd name="T4" fmla="*/ 3 w 22"/>
                <a:gd name="T5" fmla="*/ 9 h 24"/>
                <a:gd name="T6" fmla="*/ 3 w 22"/>
                <a:gd name="T7" fmla="*/ 16 h 24"/>
                <a:gd name="T8" fmla="*/ 6 w 22"/>
                <a:gd name="T9" fmla="*/ 23 h 24"/>
                <a:gd name="T10" fmla="*/ 16 w 22"/>
                <a:gd name="T11" fmla="*/ 20 h 24"/>
                <a:gd name="T12" fmla="*/ 22 w 22"/>
                <a:gd name="T13" fmla="*/ 12 h 24"/>
                <a:gd name="T14" fmla="*/ 20 w 22"/>
                <a:gd name="T15" fmla="*/ 2 h 24"/>
                <a:gd name="T16" fmla="*/ 13 w 2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4">
                  <a:moveTo>
                    <a:pt x="13" y="0"/>
                  </a:moveTo>
                  <a:cubicBezTo>
                    <a:pt x="10" y="1"/>
                    <a:pt x="9" y="5"/>
                    <a:pt x="7" y="5"/>
                  </a:cubicBezTo>
                  <a:cubicBezTo>
                    <a:pt x="5" y="5"/>
                    <a:pt x="2" y="6"/>
                    <a:pt x="3" y="9"/>
                  </a:cubicBezTo>
                  <a:cubicBezTo>
                    <a:pt x="4" y="12"/>
                    <a:pt x="5" y="15"/>
                    <a:pt x="3" y="16"/>
                  </a:cubicBezTo>
                  <a:cubicBezTo>
                    <a:pt x="0" y="17"/>
                    <a:pt x="3" y="23"/>
                    <a:pt x="6" y="23"/>
                  </a:cubicBezTo>
                  <a:cubicBezTo>
                    <a:pt x="9" y="24"/>
                    <a:pt x="13" y="21"/>
                    <a:pt x="16" y="20"/>
                  </a:cubicBezTo>
                  <a:cubicBezTo>
                    <a:pt x="18" y="18"/>
                    <a:pt x="22" y="16"/>
                    <a:pt x="22" y="12"/>
                  </a:cubicBezTo>
                  <a:cubicBezTo>
                    <a:pt x="22" y="7"/>
                    <a:pt x="21" y="4"/>
                    <a:pt x="20" y="2"/>
                  </a:cubicBezTo>
                  <a:cubicBezTo>
                    <a:pt x="18" y="0"/>
                    <a:pt x="16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48" name="Freeform 33"/>
            <p:cNvSpPr/>
            <p:nvPr/>
          </p:nvSpPr>
          <p:spPr bwMode="auto">
            <a:xfrm>
              <a:off x="3391579" y="2703659"/>
              <a:ext cx="143410" cy="170932"/>
            </a:xfrm>
            <a:custGeom>
              <a:avLst/>
              <a:gdLst>
                <a:gd name="T0" fmla="*/ 3 w 44"/>
                <a:gd name="T1" fmla="*/ 6 h 49"/>
                <a:gd name="T2" fmla="*/ 3 w 44"/>
                <a:gd name="T3" fmla="*/ 15 h 49"/>
                <a:gd name="T4" fmla="*/ 11 w 44"/>
                <a:gd name="T5" fmla="*/ 24 h 49"/>
                <a:gd name="T6" fmla="*/ 20 w 44"/>
                <a:gd name="T7" fmla="*/ 29 h 49"/>
                <a:gd name="T8" fmla="*/ 7 w 44"/>
                <a:gd name="T9" fmla="*/ 43 h 49"/>
                <a:gd name="T10" fmla="*/ 17 w 44"/>
                <a:gd name="T11" fmla="*/ 44 h 49"/>
                <a:gd name="T12" fmla="*/ 17 w 44"/>
                <a:gd name="T13" fmla="*/ 48 h 49"/>
                <a:gd name="T14" fmla="*/ 23 w 44"/>
                <a:gd name="T15" fmla="*/ 45 h 49"/>
                <a:gd name="T16" fmla="*/ 36 w 44"/>
                <a:gd name="T17" fmla="*/ 48 h 49"/>
                <a:gd name="T18" fmla="*/ 43 w 44"/>
                <a:gd name="T19" fmla="*/ 39 h 49"/>
                <a:gd name="T20" fmla="*/ 36 w 44"/>
                <a:gd name="T21" fmla="*/ 29 h 49"/>
                <a:gd name="T22" fmla="*/ 26 w 44"/>
                <a:gd name="T23" fmla="*/ 17 h 49"/>
                <a:gd name="T24" fmla="*/ 32 w 44"/>
                <a:gd name="T25" fmla="*/ 6 h 49"/>
                <a:gd name="T26" fmla="*/ 18 w 44"/>
                <a:gd name="T27" fmla="*/ 3 h 49"/>
                <a:gd name="T28" fmla="*/ 10 w 44"/>
                <a:gd name="T29" fmla="*/ 6 h 49"/>
                <a:gd name="T30" fmla="*/ 3 w 44"/>
                <a:gd name="T31" fmla="*/ 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49">
                  <a:moveTo>
                    <a:pt x="3" y="6"/>
                  </a:moveTo>
                  <a:cubicBezTo>
                    <a:pt x="0" y="8"/>
                    <a:pt x="2" y="12"/>
                    <a:pt x="3" y="15"/>
                  </a:cubicBezTo>
                  <a:cubicBezTo>
                    <a:pt x="5" y="17"/>
                    <a:pt x="7" y="22"/>
                    <a:pt x="11" y="24"/>
                  </a:cubicBezTo>
                  <a:cubicBezTo>
                    <a:pt x="15" y="26"/>
                    <a:pt x="23" y="27"/>
                    <a:pt x="20" y="29"/>
                  </a:cubicBezTo>
                  <a:cubicBezTo>
                    <a:pt x="17" y="31"/>
                    <a:pt x="8" y="40"/>
                    <a:pt x="7" y="43"/>
                  </a:cubicBezTo>
                  <a:cubicBezTo>
                    <a:pt x="7" y="46"/>
                    <a:pt x="17" y="44"/>
                    <a:pt x="17" y="44"/>
                  </a:cubicBezTo>
                  <a:cubicBezTo>
                    <a:pt x="17" y="44"/>
                    <a:pt x="15" y="48"/>
                    <a:pt x="17" y="48"/>
                  </a:cubicBezTo>
                  <a:cubicBezTo>
                    <a:pt x="19" y="49"/>
                    <a:pt x="20" y="45"/>
                    <a:pt x="23" y="45"/>
                  </a:cubicBezTo>
                  <a:cubicBezTo>
                    <a:pt x="26" y="45"/>
                    <a:pt x="33" y="48"/>
                    <a:pt x="36" y="48"/>
                  </a:cubicBezTo>
                  <a:cubicBezTo>
                    <a:pt x="39" y="48"/>
                    <a:pt x="44" y="42"/>
                    <a:pt x="43" y="39"/>
                  </a:cubicBezTo>
                  <a:cubicBezTo>
                    <a:pt x="43" y="36"/>
                    <a:pt x="39" y="31"/>
                    <a:pt x="36" y="29"/>
                  </a:cubicBezTo>
                  <a:cubicBezTo>
                    <a:pt x="32" y="27"/>
                    <a:pt x="28" y="19"/>
                    <a:pt x="26" y="17"/>
                  </a:cubicBezTo>
                  <a:cubicBezTo>
                    <a:pt x="24" y="15"/>
                    <a:pt x="35" y="9"/>
                    <a:pt x="32" y="6"/>
                  </a:cubicBezTo>
                  <a:cubicBezTo>
                    <a:pt x="29" y="3"/>
                    <a:pt x="21" y="5"/>
                    <a:pt x="18" y="3"/>
                  </a:cubicBezTo>
                  <a:cubicBezTo>
                    <a:pt x="15" y="0"/>
                    <a:pt x="12" y="3"/>
                    <a:pt x="10" y="6"/>
                  </a:cubicBezTo>
                  <a:cubicBezTo>
                    <a:pt x="8" y="9"/>
                    <a:pt x="6" y="5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49" name="Freeform 34"/>
            <p:cNvSpPr>
              <a:spLocks noEditPoints="1"/>
            </p:cNvSpPr>
            <p:nvPr/>
          </p:nvSpPr>
          <p:spPr bwMode="auto">
            <a:xfrm>
              <a:off x="3355120" y="2333304"/>
              <a:ext cx="2848743" cy="1362278"/>
            </a:xfrm>
            <a:custGeom>
              <a:avLst/>
              <a:gdLst>
                <a:gd name="T0" fmla="*/ 54 w 868"/>
                <a:gd name="T1" fmla="*/ 150 h 390"/>
                <a:gd name="T2" fmla="*/ 94 w 868"/>
                <a:gd name="T3" fmla="*/ 118 h 390"/>
                <a:gd name="T4" fmla="*/ 123 w 868"/>
                <a:gd name="T5" fmla="*/ 130 h 390"/>
                <a:gd name="T6" fmla="*/ 164 w 868"/>
                <a:gd name="T7" fmla="*/ 106 h 390"/>
                <a:gd name="T8" fmla="*/ 146 w 868"/>
                <a:gd name="T9" fmla="*/ 84 h 390"/>
                <a:gd name="T10" fmla="*/ 129 w 868"/>
                <a:gd name="T11" fmla="*/ 106 h 390"/>
                <a:gd name="T12" fmla="*/ 90 w 868"/>
                <a:gd name="T13" fmla="*/ 112 h 390"/>
                <a:gd name="T14" fmla="*/ 116 w 868"/>
                <a:gd name="T15" fmla="*/ 54 h 390"/>
                <a:gd name="T16" fmla="*/ 227 w 868"/>
                <a:gd name="T17" fmla="*/ 68 h 390"/>
                <a:gd name="T18" fmla="*/ 227 w 868"/>
                <a:gd name="T19" fmla="*/ 78 h 390"/>
                <a:gd name="T20" fmla="*/ 246 w 868"/>
                <a:gd name="T21" fmla="*/ 55 h 390"/>
                <a:gd name="T22" fmla="*/ 295 w 868"/>
                <a:gd name="T23" fmla="*/ 56 h 390"/>
                <a:gd name="T24" fmla="*/ 351 w 868"/>
                <a:gd name="T25" fmla="*/ 55 h 390"/>
                <a:gd name="T26" fmla="*/ 377 w 868"/>
                <a:gd name="T27" fmla="*/ 34 h 390"/>
                <a:gd name="T28" fmla="*/ 387 w 868"/>
                <a:gd name="T29" fmla="*/ 56 h 390"/>
                <a:gd name="T30" fmla="*/ 384 w 868"/>
                <a:gd name="T31" fmla="*/ 48 h 390"/>
                <a:gd name="T32" fmla="*/ 408 w 868"/>
                <a:gd name="T33" fmla="*/ 34 h 390"/>
                <a:gd name="T34" fmla="*/ 418 w 868"/>
                <a:gd name="T35" fmla="*/ 28 h 390"/>
                <a:gd name="T36" fmla="*/ 483 w 868"/>
                <a:gd name="T37" fmla="*/ 12 h 390"/>
                <a:gd name="T38" fmla="*/ 538 w 868"/>
                <a:gd name="T39" fmla="*/ 10 h 390"/>
                <a:gd name="T40" fmla="*/ 597 w 868"/>
                <a:gd name="T41" fmla="*/ 32 h 390"/>
                <a:gd name="T42" fmla="*/ 651 w 868"/>
                <a:gd name="T43" fmla="*/ 37 h 390"/>
                <a:gd name="T44" fmla="*/ 671 w 868"/>
                <a:gd name="T45" fmla="*/ 20 h 390"/>
                <a:gd name="T46" fmla="*/ 694 w 868"/>
                <a:gd name="T47" fmla="*/ 25 h 390"/>
                <a:gd name="T48" fmla="*/ 750 w 868"/>
                <a:gd name="T49" fmla="*/ 41 h 390"/>
                <a:gd name="T50" fmla="*/ 822 w 868"/>
                <a:gd name="T51" fmla="*/ 54 h 390"/>
                <a:gd name="T52" fmla="*/ 859 w 868"/>
                <a:gd name="T53" fmla="*/ 77 h 390"/>
                <a:gd name="T54" fmla="*/ 790 w 868"/>
                <a:gd name="T55" fmla="*/ 108 h 390"/>
                <a:gd name="T56" fmla="*/ 757 w 868"/>
                <a:gd name="T57" fmla="*/ 147 h 390"/>
                <a:gd name="T58" fmla="*/ 778 w 868"/>
                <a:gd name="T59" fmla="*/ 99 h 390"/>
                <a:gd name="T60" fmla="*/ 718 w 868"/>
                <a:gd name="T61" fmla="*/ 107 h 390"/>
                <a:gd name="T62" fmla="*/ 684 w 868"/>
                <a:gd name="T63" fmla="*/ 133 h 390"/>
                <a:gd name="T64" fmla="*/ 642 w 868"/>
                <a:gd name="T65" fmla="*/ 197 h 390"/>
                <a:gd name="T66" fmla="*/ 623 w 868"/>
                <a:gd name="T67" fmla="*/ 230 h 390"/>
                <a:gd name="T68" fmla="*/ 602 w 868"/>
                <a:gd name="T69" fmla="*/ 204 h 390"/>
                <a:gd name="T70" fmla="*/ 602 w 868"/>
                <a:gd name="T71" fmla="*/ 230 h 390"/>
                <a:gd name="T72" fmla="*/ 555 w 868"/>
                <a:gd name="T73" fmla="*/ 308 h 390"/>
                <a:gd name="T74" fmla="*/ 538 w 868"/>
                <a:gd name="T75" fmla="*/ 308 h 390"/>
                <a:gd name="T76" fmla="*/ 532 w 868"/>
                <a:gd name="T77" fmla="*/ 374 h 390"/>
                <a:gd name="T78" fmla="*/ 493 w 868"/>
                <a:gd name="T79" fmla="*/ 357 h 390"/>
                <a:gd name="T80" fmla="*/ 464 w 868"/>
                <a:gd name="T81" fmla="*/ 307 h 390"/>
                <a:gd name="T82" fmla="*/ 413 w 868"/>
                <a:gd name="T83" fmla="*/ 362 h 390"/>
                <a:gd name="T84" fmla="*/ 376 w 868"/>
                <a:gd name="T85" fmla="*/ 323 h 390"/>
                <a:gd name="T86" fmla="*/ 343 w 868"/>
                <a:gd name="T87" fmla="*/ 290 h 390"/>
                <a:gd name="T88" fmla="*/ 274 w 868"/>
                <a:gd name="T89" fmla="*/ 262 h 390"/>
                <a:gd name="T90" fmla="*/ 301 w 868"/>
                <a:gd name="T91" fmla="*/ 287 h 390"/>
                <a:gd name="T92" fmla="*/ 280 w 868"/>
                <a:gd name="T93" fmla="*/ 344 h 390"/>
                <a:gd name="T94" fmla="*/ 220 w 868"/>
                <a:gd name="T95" fmla="*/ 298 h 390"/>
                <a:gd name="T96" fmla="*/ 203 w 868"/>
                <a:gd name="T97" fmla="*/ 251 h 390"/>
                <a:gd name="T98" fmla="*/ 165 w 868"/>
                <a:gd name="T99" fmla="*/ 221 h 390"/>
                <a:gd name="T100" fmla="*/ 141 w 868"/>
                <a:gd name="T101" fmla="*/ 233 h 390"/>
                <a:gd name="T102" fmla="*/ 110 w 868"/>
                <a:gd name="T103" fmla="*/ 192 h 390"/>
                <a:gd name="T104" fmla="*/ 115 w 868"/>
                <a:gd name="T105" fmla="*/ 208 h 390"/>
                <a:gd name="T106" fmla="*/ 60 w 868"/>
                <a:gd name="T107" fmla="*/ 201 h 390"/>
                <a:gd name="T108" fmla="*/ 21 w 868"/>
                <a:gd name="T109" fmla="*/ 234 h 390"/>
                <a:gd name="T110" fmla="*/ 6 w 868"/>
                <a:gd name="T111" fmla="*/ 190 h 390"/>
                <a:gd name="T112" fmla="*/ 186 w 868"/>
                <a:gd name="T113" fmla="*/ 95 h 390"/>
                <a:gd name="T114" fmla="*/ 234 w 868"/>
                <a:gd name="T115" fmla="*/ 203 h 390"/>
                <a:gd name="T116" fmla="*/ 204 w 868"/>
                <a:gd name="T117" fmla="*/ 183 h 390"/>
                <a:gd name="T118" fmla="*/ 173 w 868"/>
                <a:gd name="T119" fmla="*/ 206 h 390"/>
                <a:gd name="T120" fmla="*/ 268 w 868"/>
                <a:gd name="T121" fmla="*/ 224 h 390"/>
                <a:gd name="T122" fmla="*/ 280 w 868"/>
                <a:gd name="T123" fmla="*/ 189 h 390"/>
                <a:gd name="T124" fmla="*/ 273 w 868"/>
                <a:gd name="T125" fmla="*/ 174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68" h="390">
                  <a:moveTo>
                    <a:pt x="40" y="176"/>
                  </a:moveTo>
                  <a:cubicBezTo>
                    <a:pt x="40" y="172"/>
                    <a:pt x="32" y="168"/>
                    <a:pt x="27" y="167"/>
                  </a:cubicBezTo>
                  <a:cubicBezTo>
                    <a:pt x="22" y="166"/>
                    <a:pt x="23" y="164"/>
                    <a:pt x="28" y="163"/>
                  </a:cubicBezTo>
                  <a:cubicBezTo>
                    <a:pt x="33" y="163"/>
                    <a:pt x="33" y="160"/>
                    <a:pt x="38" y="159"/>
                  </a:cubicBezTo>
                  <a:cubicBezTo>
                    <a:pt x="42" y="159"/>
                    <a:pt x="47" y="157"/>
                    <a:pt x="50" y="157"/>
                  </a:cubicBezTo>
                  <a:cubicBezTo>
                    <a:pt x="54" y="156"/>
                    <a:pt x="54" y="153"/>
                    <a:pt x="54" y="150"/>
                  </a:cubicBezTo>
                  <a:cubicBezTo>
                    <a:pt x="54" y="147"/>
                    <a:pt x="64" y="146"/>
                    <a:pt x="64" y="146"/>
                  </a:cubicBezTo>
                  <a:cubicBezTo>
                    <a:pt x="64" y="146"/>
                    <a:pt x="69" y="140"/>
                    <a:pt x="72" y="138"/>
                  </a:cubicBezTo>
                  <a:cubicBezTo>
                    <a:pt x="75" y="135"/>
                    <a:pt x="81" y="135"/>
                    <a:pt x="85" y="137"/>
                  </a:cubicBezTo>
                  <a:cubicBezTo>
                    <a:pt x="89" y="138"/>
                    <a:pt x="85" y="133"/>
                    <a:pt x="83" y="131"/>
                  </a:cubicBezTo>
                  <a:cubicBezTo>
                    <a:pt x="81" y="129"/>
                    <a:pt x="83" y="124"/>
                    <a:pt x="84" y="121"/>
                  </a:cubicBezTo>
                  <a:cubicBezTo>
                    <a:pt x="85" y="118"/>
                    <a:pt x="92" y="117"/>
                    <a:pt x="94" y="118"/>
                  </a:cubicBezTo>
                  <a:cubicBezTo>
                    <a:pt x="96" y="119"/>
                    <a:pt x="94" y="123"/>
                    <a:pt x="94" y="127"/>
                  </a:cubicBezTo>
                  <a:cubicBezTo>
                    <a:pt x="95" y="130"/>
                    <a:pt x="98" y="132"/>
                    <a:pt x="98" y="132"/>
                  </a:cubicBezTo>
                  <a:cubicBezTo>
                    <a:pt x="101" y="132"/>
                    <a:pt x="101" y="132"/>
                    <a:pt x="101" y="132"/>
                  </a:cubicBezTo>
                  <a:cubicBezTo>
                    <a:pt x="101" y="132"/>
                    <a:pt x="101" y="132"/>
                    <a:pt x="106" y="132"/>
                  </a:cubicBezTo>
                  <a:cubicBezTo>
                    <a:pt x="111" y="132"/>
                    <a:pt x="111" y="132"/>
                    <a:pt x="115" y="131"/>
                  </a:cubicBezTo>
                  <a:cubicBezTo>
                    <a:pt x="119" y="129"/>
                    <a:pt x="122" y="131"/>
                    <a:pt x="123" y="130"/>
                  </a:cubicBezTo>
                  <a:cubicBezTo>
                    <a:pt x="125" y="129"/>
                    <a:pt x="129" y="129"/>
                    <a:pt x="135" y="132"/>
                  </a:cubicBezTo>
                  <a:cubicBezTo>
                    <a:pt x="141" y="134"/>
                    <a:pt x="138" y="127"/>
                    <a:pt x="139" y="124"/>
                  </a:cubicBezTo>
                  <a:cubicBezTo>
                    <a:pt x="140" y="120"/>
                    <a:pt x="142" y="114"/>
                    <a:pt x="146" y="114"/>
                  </a:cubicBezTo>
                  <a:cubicBezTo>
                    <a:pt x="150" y="115"/>
                    <a:pt x="153" y="117"/>
                    <a:pt x="156" y="115"/>
                  </a:cubicBezTo>
                  <a:cubicBezTo>
                    <a:pt x="159" y="113"/>
                    <a:pt x="150" y="110"/>
                    <a:pt x="150" y="108"/>
                  </a:cubicBezTo>
                  <a:cubicBezTo>
                    <a:pt x="150" y="107"/>
                    <a:pt x="158" y="107"/>
                    <a:pt x="164" y="106"/>
                  </a:cubicBezTo>
                  <a:cubicBezTo>
                    <a:pt x="171" y="106"/>
                    <a:pt x="175" y="106"/>
                    <a:pt x="178" y="106"/>
                  </a:cubicBezTo>
                  <a:cubicBezTo>
                    <a:pt x="181" y="105"/>
                    <a:pt x="175" y="98"/>
                    <a:pt x="174" y="98"/>
                  </a:cubicBezTo>
                  <a:cubicBezTo>
                    <a:pt x="173" y="98"/>
                    <a:pt x="165" y="99"/>
                    <a:pt x="162" y="99"/>
                  </a:cubicBezTo>
                  <a:cubicBezTo>
                    <a:pt x="158" y="98"/>
                    <a:pt x="153" y="101"/>
                    <a:pt x="150" y="102"/>
                  </a:cubicBezTo>
                  <a:cubicBezTo>
                    <a:pt x="146" y="103"/>
                    <a:pt x="146" y="97"/>
                    <a:pt x="144" y="94"/>
                  </a:cubicBezTo>
                  <a:cubicBezTo>
                    <a:pt x="142" y="91"/>
                    <a:pt x="141" y="86"/>
                    <a:pt x="146" y="84"/>
                  </a:cubicBezTo>
                  <a:cubicBezTo>
                    <a:pt x="151" y="81"/>
                    <a:pt x="160" y="75"/>
                    <a:pt x="162" y="72"/>
                  </a:cubicBezTo>
                  <a:cubicBezTo>
                    <a:pt x="163" y="69"/>
                    <a:pt x="155" y="70"/>
                    <a:pt x="148" y="70"/>
                  </a:cubicBezTo>
                  <a:cubicBezTo>
                    <a:pt x="141" y="71"/>
                    <a:pt x="149" y="73"/>
                    <a:pt x="142" y="81"/>
                  </a:cubicBezTo>
                  <a:cubicBezTo>
                    <a:pt x="135" y="89"/>
                    <a:pt x="132" y="84"/>
                    <a:pt x="126" y="89"/>
                  </a:cubicBezTo>
                  <a:cubicBezTo>
                    <a:pt x="121" y="95"/>
                    <a:pt x="125" y="95"/>
                    <a:pt x="130" y="97"/>
                  </a:cubicBezTo>
                  <a:cubicBezTo>
                    <a:pt x="135" y="99"/>
                    <a:pt x="131" y="105"/>
                    <a:pt x="129" y="106"/>
                  </a:cubicBezTo>
                  <a:cubicBezTo>
                    <a:pt x="128" y="107"/>
                    <a:pt x="122" y="112"/>
                    <a:pt x="123" y="116"/>
                  </a:cubicBezTo>
                  <a:cubicBezTo>
                    <a:pt x="124" y="120"/>
                    <a:pt x="119" y="122"/>
                    <a:pt x="119" y="122"/>
                  </a:cubicBezTo>
                  <a:cubicBezTo>
                    <a:pt x="119" y="122"/>
                    <a:pt x="105" y="126"/>
                    <a:pt x="102" y="126"/>
                  </a:cubicBezTo>
                  <a:cubicBezTo>
                    <a:pt x="100" y="127"/>
                    <a:pt x="99" y="124"/>
                    <a:pt x="100" y="121"/>
                  </a:cubicBezTo>
                  <a:cubicBezTo>
                    <a:pt x="100" y="118"/>
                    <a:pt x="97" y="112"/>
                    <a:pt x="96" y="108"/>
                  </a:cubicBezTo>
                  <a:cubicBezTo>
                    <a:pt x="96" y="104"/>
                    <a:pt x="90" y="110"/>
                    <a:pt x="90" y="112"/>
                  </a:cubicBezTo>
                  <a:cubicBezTo>
                    <a:pt x="89" y="115"/>
                    <a:pt x="82" y="116"/>
                    <a:pt x="78" y="114"/>
                  </a:cubicBezTo>
                  <a:cubicBezTo>
                    <a:pt x="73" y="112"/>
                    <a:pt x="71" y="105"/>
                    <a:pt x="72" y="104"/>
                  </a:cubicBezTo>
                  <a:cubicBezTo>
                    <a:pt x="73" y="102"/>
                    <a:pt x="69" y="95"/>
                    <a:pt x="69" y="94"/>
                  </a:cubicBezTo>
                  <a:cubicBezTo>
                    <a:pt x="69" y="92"/>
                    <a:pt x="78" y="78"/>
                    <a:pt x="86" y="77"/>
                  </a:cubicBezTo>
                  <a:cubicBezTo>
                    <a:pt x="93" y="75"/>
                    <a:pt x="102" y="70"/>
                    <a:pt x="107" y="66"/>
                  </a:cubicBezTo>
                  <a:cubicBezTo>
                    <a:pt x="112" y="61"/>
                    <a:pt x="114" y="56"/>
                    <a:pt x="116" y="54"/>
                  </a:cubicBezTo>
                  <a:cubicBezTo>
                    <a:pt x="117" y="53"/>
                    <a:pt x="144" y="38"/>
                    <a:pt x="154" y="36"/>
                  </a:cubicBezTo>
                  <a:cubicBezTo>
                    <a:pt x="163" y="34"/>
                    <a:pt x="185" y="45"/>
                    <a:pt x="188" y="46"/>
                  </a:cubicBezTo>
                  <a:cubicBezTo>
                    <a:pt x="192" y="47"/>
                    <a:pt x="194" y="48"/>
                    <a:pt x="202" y="52"/>
                  </a:cubicBezTo>
                  <a:cubicBezTo>
                    <a:pt x="211" y="56"/>
                    <a:pt x="219" y="52"/>
                    <a:pt x="224" y="53"/>
                  </a:cubicBezTo>
                  <a:cubicBezTo>
                    <a:pt x="230" y="54"/>
                    <a:pt x="232" y="59"/>
                    <a:pt x="236" y="61"/>
                  </a:cubicBezTo>
                  <a:cubicBezTo>
                    <a:pt x="239" y="63"/>
                    <a:pt x="236" y="64"/>
                    <a:pt x="227" y="68"/>
                  </a:cubicBezTo>
                  <a:cubicBezTo>
                    <a:pt x="219" y="71"/>
                    <a:pt x="213" y="70"/>
                    <a:pt x="208" y="68"/>
                  </a:cubicBezTo>
                  <a:cubicBezTo>
                    <a:pt x="204" y="66"/>
                    <a:pt x="201" y="66"/>
                    <a:pt x="204" y="69"/>
                  </a:cubicBezTo>
                  <a:cubicBezTo>
                    <a:pt x="208" y="72"/>
                    <a:pt x="207" y="73"/>
                    <a:pt x="207" y="77"/>
                  </a:cubicBezTo>
                  <a:cubicBezTo>
                    <a:pt x="208" y="81"/>
                    <a:pt x="213" y="78"/>
                    <a:pt x="214" y="77"/>
                  </a:cubicBezTo>
                  <a:cubicBezTo>
                    <a:pt x="215" y="76"/>
                    <a:pt x="215" y="74"/>
                    <a:pt x="220" y="77"/>
                  </a:cubicBezTo>
                  <a:cubicBezTo>
                    <a:pt x="224" y="80"/>
                    <a:pt x="225" y="79"/>
                    <a:pt x="227" y="78"/>
                  </a:cubicBezTo>
                  <a:cubicBezTo>
                    <a:pt x="229" y="78"/>
                    <a:pt x="228" y="73"/>
                    <a:pt x="229" y="71"/>
                  </a:cubicBezTo>
                  <a:cubicBezTo>
                    <a:pt x="230" y="69"/>
                    <a:pt x="235" y="69"/>
                    <a:pt x="236" y="68"/>
                  </a:cubicBezTo>
                  <a:cubicBezTo>
                    <a:pt x="237" y="67"/>
                    <a:pt x="240" y="66"/>
                    <a:pt x="242" y="65"/>
                  </a:cubicBezTo>
                  <a:cubicBezTo>
                    <a:pt x="244" y="65"/>
                    <a:pt x="244" y="69"/>
                    <a:pt x="246" y="71"/>
                  </a:cubicBezTo>
                  <a:cubicBezTo>
                    <a:pt x="249" y="72"/>
                    <a:pt x="247" y="65"/>
                    <a:pt x="247" y="63"/>
                  </a:cubicBezTo>
                  <a:cubicBezTo>
                    <a:pt x="246" y="61"/>
                    <a:pt x="245" y="56"/>
                    <a:pt x="246" y="55"/>
                  </a:cubicBezTo>
                  <a:cubicBezTo>
                    <a:pt x="247" y="53"/>
                    <a:pt x="256" y="52"/>
                    <a:pt x="257" y="54"/>
                  </a:cubicBezTo>
                  <a:cubicBezTo>
                    <a:pt x="259" y="56"/>
                    <a:pt x="254" y="62"/>
                    <a:pt x="256" y="65"/>
                  </a:cubicBezTo>
                  <a:cubicBezTo>
                    <a:pt x="257" y="68"/>
                    <a:pt x="259" y="63"/>
                    <a:pt x="261" y="60"/>
                  </a:cubicBezTo>
                  <a:cubicBezTo>
                    <a:pt x="263" y="58"/>
                    <a:pt x="268" y="60"/>
                    <a:pt x="275" y="59"/>
                  </a:cubicBezTo>
                  <a:cubicBezTo>
                    <a:pt x="281" y="58"/>
                    <a:pt x="280" y="53"/>
                    <a:pt x="287" y="56"/>
                  </a:cubicBezTo>
                  <a:cubicBezTo>
                    <a:pt x="295" y="58"/>
                    <a:pt x="293" y="58"/>
                    <a:pt x="295" y="56"/>
                  </a:cubicBezTo>
                  <a:cubicBezTo>
                    <a:pt x="297" y="53"/>
                    <a:pt x="302" y="56"/>
                    <a:pt x="306" y="54"/>
                  </a:cubicBezTo>
                  <a:cubicBezTo>
                    <a:pt x="310" y="52"/>
                    <a:pt x="310" y="54"/>
                    <a:pt x="313" y="56"/>
                  </a:cubicBezTo>
                  <a:cubicBezTo>
                    <a:pt x="316" y="58"/>
                    <a:pt x="320" y="52"/>
                    <a:pt x="322" y="51"/>
                  </a:cubicBezTo>
                  <a:cubicBezTo>
                    <a:pt x="323" y="49"/>
                    <a:pt x="329" y="49"/>
                    <a:pt x="333" y="49"/>
                  </a:cubicBezTo>
                  <a:cubicBezTo>
                    <a:pt x="336" y="50"/>
                    <a:pt x="340" y="52"/>
                    <a:pt x="343" y="52"/>
                  </a:cubicBezTo>
                  <a:cubicBezTo>
                    <a:pt x="346" y="52"/>
                    <a:pt x="351" y="55"/>
                    <a:pt x="351" y="55"/>
                  </a:cubicBezTo>
                  <a:cubicBezTo>
                    <a:pt x="351" y="55"/>
                    <a:pt x="357" y="58"/>
                    <a:pt x="359" y="56"/>
                  </a:cubicBezTo>
                  <a:cubicBezTo>
                    <a:pt x="360" y="54"/>
                    <a:pt x="358" y="52"/>
                    <a:pt x="353" y="48"/>
                  </a:cubicBezTo>
                  <a:cubicBezTo>
                    <a:pt x="347" y="45"/>
                    <a:pt x="349" y="40"/>
                    <a:pt x="353" y="39"/>
                  </a:cubicBezTo>
                  <a:cubicBezTo>
                    <a:pt x="356" y="39"/>
                    <a:pt x="356" y="36"/>
                    <a:pt x="358" y="35"/>
                  </a:cubicBezTo>
                  <a:cubicBezTo>
                    <a:pt x="361" y="33"/>
                    <a:pt x="365" y="26"/>
                    <a:pt x="368" y="27"/>
                  </a:cubicBezTo>
                  <a:cubicBezTo>
                    <a:pt x="371" y="29"/>
                    <a:pt x="374" y="31"/>
                    <a:pt x="377" y="34"/>
                  </a:cubicBezTo>
                  <a:cubicBezTo>
                    <a:pt x="381" y="36"/>
                    <a:pt x="378" y="39"/>
                    <a:pt x="377" y="41"/>
                  </a:cubicBezTo>
                  <a:cubicBezTo>
                    <a:pt x="376" y="44"/>
                    <a:pt x="378" y="52"/>
                    <a:pt x="379" y="54"/>
                  </a:cubicBezTo>
                  <a:cubicBezTo>
                    <a:pt x="380" y="55"/>
                    <a:pt x="378" y="60"/>
                    <a:pt x="375" y="63"/>
                  </a:cubicBezTo>
                  <a:cubicBezTo>
                    <a:pt x="372" y="65"/>
                    <a:pt x="367" y="70"/>
                    <a:pt x="369" y="71"/>
                  </a:cubicBezTo>
                  <a:cubicBezTo>
                    <a:pt x="370" y="72"/>
                    <a:pt x="379" y="67"/>
                    <a:pt x="379" y="67"/>
                  </a:cubicBezTo>
                  <a:cubicBezTo>
                    <a:pt x="379" y="67"/>
                    <a:pt x="385" y="58"/>
                    <a:pt x="387" y="56"/>
                  </a:cubicBezTo>
                  <a:cubicBezTo>
                    <a:pt x="390" y="54"/>
                    <a:pt x="393" y="54"/>
                    <a:pt x="394" y="57"/>
                  </a:cubicBezTo>
                  <a:cubicBezTo>
                    <a:pt x="394" y="59"/>
                    <a:pt x="399" y="60"/>
                    <a:pt x="403" y="58"/>
                  </a:cubicBezTo>
                  <a:cubicBezTo>
                    <a:pt x="406" y="57"/>
                    <a:pt x="403" y="55"/>
                    <a:pt x="402" y="51"/>
                  </a:cubicBezTo>
                  <a:cubicBezTo>
                    <a:pt x="402" y="47"/>
                    <a:pt x="396" y="49"/>
                    <a:pt x="392" y="50"/>
                  </a:cubicBezTo>
                  <a:cubicBezTo>
                    <a:pt x="389" y="51"/>
                    <a:pt x="386" y="55"/>
                    <a:pt x="385" y="55"/>
                  </a:cubicBezTo>
                  <a:cubicBezTo>
                    <a:pt x="384" y="55"/>
                    <a:pt x="384" y="52"/>
                    <a:pt x="384" y="48"/>
                  </a:cubicBezTo>
                  <a:cubicBezTo>
                    <a:pt x="385" y="44"/>
                    <a:pt x="383" y="42"/>
                    <a:pt x="383" y="40"/>
                  </a:cubicBezTo>
                  <a:cubicBezTo>
                    <a:pt x="383" y="37"/>
                    <a:pt x="384" y="37"/>
                    <a:pt x="387" y="33"/>
                  </a:cubicBezTo>
                  <a:cubicBezTo>
                    <a:pt x="389" y="28"/>
                    <a:pt x="389" y="36"/>
                    <a:pt x="390" y="40"/>
                  </a:cubicBezTo>
                  <a:cubicBezTo>
                    <a:pt x="390" y="44"/>
                    <a:pt x="393" y="42"/>
                    <a:pt x="395" y="42"/>
                  </a:cubicBezTo>
                  <a:cubicBezTo>
                    <a:pt x="398" y="41"/>
                    <a:pt x="396" y="36"/>
                    <a:pt x="398" y="33"/>
                  </a:cubicBezTo>
                  <a:cubicBezTo>
                    <a:pt x="400" y="31"/>
                    <a:pt x="405" y="30"/>
                    <a:pt x="408" y="34"/>
                  </a:cubicBezTo>
                  <a:cubicBezTo>
                    <a:pt x="412" y="38"/>
                    <a:pt x="412" y="37"/>
                    <a:pt x="417" y="39"/>
                  </a:cubicBezTo>
                  <a:cubicBezTo>
                    <a:pt x="421" y="41"/>
                    <a:pt x="422" y="41"/>
                    <a:pt x="422" y="45"/>
                  </a:cubicBezTo>
                  <a:cubicBezTo>
                    <a:pt x="422" y="49"/>
                    <a:pt x="425" y="50"/>
                    <a:pt x="427" y="48"/>
                  </a:cubicBezTo>
                  <a:cubicBezTo>
                    <a:pt x="429" y="47"/>
                    <a:pt x="428" y="41"/>
                    <a:pt x="427" y="40"/>
                  </a:cubicBezTo>
                  <a:cubicBezTo>
                    <a:pt x="425" y="38"/>
                    <a:pt x="416" y="35"/>
                    <a:pt x="413" y="31"/>
                  </a:cubicBezTo>
                  <a:cubicBezTo>
                    <a:pt x="410" y="28"/>
                    <a:pt x="415" y="28"/>
                    <a:pt x="418" y="28"/>
                  </a:cubicBezTo>
                  <a:cubicBezTo>
                    <a:pt x="422" y="28"/>
                    <a:pt x="428" y="29"/>
                    <a:pt x="428" y="29"/>
                  </a:cubicBezTo>
                  <a:cubicBezTo>
                    <a:pt x="428" y="29"/>
                    <a:pt x="435" y="27"/>
                    <a:pt x="439" y="24"/>
                  </a:cubicBezTo>
                  <a:cubicBezTo>
                    <a:pt x="443" y="20"/>
                    <a:pt x="446" y="20"/>
                    <a:pt x="450" y="19"/>
                  </a:cubicBezTo>
                  <a:cubicBezTo>
                    <a:pt x="454" y="17"/>
                    <a:pt x="460" y="17"/>
                    <a:pt x="464" y="18"/>
                  </a:cubicBezTo>
                  <a:cubicBezTo>
                    <a:pt x="468" y="19"/>
                    <a:pt x="470" y="16"/>
                    <a:pt x="474" y="14"/>
                  </a:cubicBezTo>
                  <a:cubicBezTo>
                    <a:pt x="478" y="12"/>
                    <a:pt x="483" y="0"/>
                    <a:pt x="483" y="12"/>
                  </a:cubicBezTo>
                  <a:cubicBezTo>
                    <a:pt x="483" y="13"/>
                    <a:pt x="494" y="15"/>
                    <a:pt x="496" y="15"/>
                  </a:cubicBezTo>
                  <a:cubicBezTo>
                    <a:pt x="497" y="15"/>
                    <a:pt x="501" y="14"/>
                    <a:pt x="507" y="10"/>
                  </a:cubicBezTo>
                  <a:cubicBezTo>
                    <a:pt x="518" y="4"/>
                    <a:pt x="509" y="0"/>
                    <a:pt x="513" y="7"/>
                  </a:cubicBezTo>
                  <a:cubicBezTo>
                    <a:pt x="514" y="9"/>
                    <a:pt x="519" y="5"/>
                    <a:pt x="527" y="9"/>
                  </a:cubicBezTo>
                  <a:cubicBezTo>
                    <a:pt x="535" y="13"/>
                    <a:pt x="527" y="9"/>
                    <a:pt x="529" y="12"/>
                  </a:cubicBezTo>
                  <a:cubicBezTo>
                    <a:pt x="532" y="15"/>
                    <a:pt x="533" y="11"/>
                    <a:pt x="538" y="10"/>
                  </a:cubicBezTo>
                  <a:cubicBezTo>
                    <a:pt x="544" y="10"/>
                    <a:pt x="547" y="10"/>
                    <a:pt x="551" y="11"/>
                  </a:cubicBezTo>
                  <a:cubicBezTo>
                    <a:pt x="554" y="11"/>
                    <a:pt x="562" y="11"/>
                    <a:pt x="565" y="14"/>
                  </a:cubicBezTo>
                  <a:cubicBezTo>
                    <a:pt x="569" y="17"/>
                    <a:pt x="563" y="23"/>
                    <a:pt x="561" y="25"/>
                  </a:cubicBezTo>
                  <a:cubicBezTo>
                    <a:pt x="559" y="26"/>
                    <a:pt x="564" y="28"/>
                    <a:pt x="566" y="27"/>
                  </a:cubicBezTo>
                  <a:cubicBezTo>
                    <a:pt x="567" y="27"/>
                    <a:pt x="580" y="27"/>
                    <a:pt x="586" y="28"/>
                  </a:cubicBezTo>
                  <a:cubicBezTo>
                    <a:pt x="592" y="29"/>
                    <a:pt x="594" y="32"/>
                    <a:pt x="597" y="32"/>
                  </a:cubicBezTo>
                  <a:cubicBezTo>
                    <a:pt x="600" y="32"/>
                    <a:pt x="604" y="31"/>
                    <a:pt x="605" y="29"/>
                  </a:cubicBezTo>
                  <a:cubicBezTo>
                    <a:pt x="607" y="27"/>
                    <a:pt x="617" y="26"/>
                    <a:pt x="620" y="26"/>
                  </a:cubicBezTo>
                  <a:cubicBezTo>
                    <a:pt x="623" y="25"/>
                    <a:pt x="631" y="26"/>
                    <a:pt x="632" y="27"/>
                  </a:cubicBezTo>
                  <a:cubicBezTo>
                    <a:pt x="634" y="28"/>
                    <a:pt x="635" y="32"/>
                    <a:pt x="635" y="36"/>
                  </a:cubicBezTo>
                  <a:cubicBezTo>
                    <a:pt x="635" y="40"/>
                    <a:pt x="638" y="43"/>
                    <a:pt x="641" y="43"/>
                  </a:cubicBezTo>
                  <a:cubicBezTo>
                    <a:pt x="644" y="44"/>
                    <a:pt x="649" y="38"/>
                    <a:pt x="651" y="37"/>
                  </a:cubicBezTo>
                  <a:cubicBezTo>
                    <a:pt x="653" y="36"/>
                    <a:pt x="655" y="41"/>
                    <a:pt x="656" y="40"/>
                  </a:cubicBezTo>
                  <a:cubicBezTo>
                    <a:pt x="657" y="38"/>
                    <a:pt x="667" y="40"/>
                    <a:pt x="671" y="38"/>
                  </a:cubicBezTo>
                  <a:cubicBezTo>
                    <a:pt x="675" y="36"/>
                    <a:pt x="677" y="38"/>
                    <a:pt x="679" y="37"/>
                  </a:cubicBezTo>
                  <a:cubicBezTo>
                    <a:pt x="681" y="36"/>
                    <a:pt x="684" y="31"/>
                    <a:pt x="684" y="29"/>
                  </a:cubicBezTo>
                  <a:cubicBezTo>
                    <a:pt x="684" y="27"/>
                    <a:pt x="685" y="26"/>
                    <a:pt x="684" y="23"/>
                  </a:cubicBezTo>
                  <a:cubicBezTo>
                    <a:pt x="682" y="20"/>
                    <a:pt x="677" y="22"/>
                    <a:pt x="671" y="20"/>
                  </a:cubicBezTo>
                  <a:cubicBezTo>
                    <a:pt x="665" y="19"/>
                    <a:pt x="671" y="9"/>
                    <a:pt x="673" y="14"/>
                  </a:cubicBezTo>
                  <a:cubicBezTo>
                    <a:pt x="674" y="17"/>
                    <a:pt x="679" y="14"/>
                    <a:pt x="683" y="15"/>
                  </a:cubicBezTo>
                  <a:cubicBezTo>
                    <a:pt x="687" y="16"/>
                    <a:pt x="685" y="14"/>
                    <a:pt x="687" y="14"/>
                  </a:cubicBezTo>
                  <a:cubicBezTo>
                    <a:pt x="689" y="14"/>
                    <a:pt x="696" y="16"/>
                    <a:pt x="700" y="16"/>
                  </a:cubicBezTo>
                  <a:cubicBezTo>
                    <a:pt x="704" y="16"/>
                    <a:pt x="707" y="21"/>
                    <a:pt x="707" y="21"/>
                  </a:cubicBezTo>
                  <a:cubicBezTo>
                    <a:pt x="707" y="21"/>
                    <a:pt x="696" y="25"/>
                    <a:pt x="694" y="25"/>
                  </a:cubicBezTo>
                  <a:cubicBezTo>
                    <a:pt x="692" y="25"/>
                    <a:pt x="693" y="28"/>
                    <a:pt x="695" y="28"/>
                  </a:cubicBezTo>
                  <a:cubicBezTo>
                    <a:pt x="697" y="28"/>
                    <a:pt x="700" y="30"/>
                    <a:pt x="702" y="32"/>
                  </a:cubicBezTo>
                  <a:cubicBezTo>
                    <a:pt x="705" y="34"/>
                    <a:pt x="717" y="32"/>
                    <a:pt x="719" y="32"/>
                  </a:cubicBezTo>
                  <a:cubicBezTo>
                    <a:pt x="720" y="32"/>
                    <a:pt x="725" y="34"/>
                    <a:pt x="730" y="37"/>
                  </a:cubicBezTo>
                  <a:cubicBezTo>
                    <a:pt x="734" y="41"/>
                    <a:pt x="737" y="42"/>
                    <a:pt x="737" y="42"/>
                  </a:cubicBezTo>
                  <a:cubicBezTo>
                    <a:pt x="737" y="42"/>
                    <a:pt x="744" y="42"/>
                    <a:pt x="750" y="41"/>
                  </a:cubicBezTo>
                  <a:cubicBezTo>
                    <a:pt x="757" y="40"/>
                    <a:pt x="766" y="40"/>
                    <a:pt x="767" y="41"/>
                  </a:cubicBezTo>
                  <a:cubicBezTo>
                    <a:pt x="769" y="43"/>
                    <a:pt x="773" y="44"/>
                    <a:pt x="776" y="47"/>
                  </a:cubicBezTo>
                  <a:cubicBezTo>
                    <a:pt x="779" y="51"/>
                    <a:pt x="781" y="49"/>
                    <a:pt x="786" y="49"/>
                  </a:cubicBezTo>
                  <a:cubicBezTo>
                    <a:pt x="790" y="48"/>
                    <a:pt x="794" y="47"/>
                    <a:pt x="798" y="47"/>
                  </a:cubicBezTo>
                  <a:cubicBezTo>
                    <a:pt x="802" y="47"/>
                    <a:pt x="815" y="47"/>
                    <a:pt x="817" y="51"/>
                  </a:cubicBezTo>
                  <a:cubicBezTo>
                    <a:pt x="819" y="55"/>
                    <a:pt x="822" y="54"/>
                    <a:pt x="822" y="54"/>
                  </a:cubicBezTo>
                  <a:cubicBezTo>
                    <a:pt x="822" y="54"/>
                    <a:pt x="825" y="47"/>
                    <a:pt x="827" y="46"/>
                  </a:cubicBezTo>
                  <a:cubicBezTo>
                    <a:pt x="829" y="44"/>
                    <a:pt x="834" y="47"/>
                    <a:pt x="837" y="48"/>
                  </a:cubicBezTo>
                  <a:cubicBezTo>
                    <a:pt x="840" y="50"/>
                    <a:pt x="855" y="48"/>
                    <a:pt x="859" y="49"/>
                  </a:cubicBezTo>
                  <a:cubicBezTo>
                    <a:pt x="863" y="50"/>
                    <a:pt x="868" y="55"/>
                    <a:pt x="865" y="58"/>
                  </a:cubicBezTo>
                  <a:cubicBezTo>
                    <a:pt x="862" y="62"/>
                    <a:pt x="867" y="68"/>
                    <a:pt x="866" y="72"/>
                  </a:cubicBezTo>
                  <a:cubicBezTo>
                    <a:pt x="865" y="76"/>
                    <a:pt x="862" y="76"/>
                    <a:pt x="859" y="77"/>
                  </a:cubicBezTo>
                  <a:cubicBezTo>
                    <a:pt x="856" y="78"/>
                    <a:pt x="862" y="83"/>
                    <a:pt x="865" y="86"/>
                  </a:cubicBezTo>
                  <a:cubicBezTo>
                    <a:pt x="867" y="89"/>
                    <a:pt x="863" y="90"/>
                    <a:pt x="860" y="89"/>
                  </a:cubicBezTo>
                  <a:cubicBezTo>
                    <a:pt x="858" y="87"/>
                    <a:pt x="851" y="89"/>
                    <a:pt x="842" y="92"/>
                  </a:cubicBezTo>
                  <a:cubicBezTo>
                    <a:pt x="833" y="95"/>
                    <a:pt x="829" y="100"/>
                    <a:pt x="820" y="100"/>
                  </a:cubicBezTo>
                  <a:cubicBezTo>
                    <a:pt x="811" y="101"/>
                    <a:pt x="815" y="100"/>
                    <a:pt x="803" y="100"/>
                  </a:cubicBezTo>
                  <a:cubicBezTo>
                    <a:pt x="791" y="100"/>
                    <a:pt x="792" y="104"/>
                    <a:pt x="790" y="108"/>
                  </a:cubicBezTo>
                  <a:cubicBezTo>
                    <a:pt x="787" y="113"/>
                    <a:pt x="791" y="112"/>
                    <a:pt x="790" y="116"/>
                  </a:cubicBezTo>
                  <a:cubicBezTo>
                    <a:pt x="788" y="119"/>
                    <a:pt x="786" y="123"/>
                    <a:pt x="786" y="127"/>
                  </a:cubicBezTo>
                  <a:cubicBezTo>
                    <a:pt x="786" y="130"/>
                    <a:pt x="779" y="130"/>
                    <a:pt x="777" y="133"/>
                  </a:cubicBezTo>
                  <a:cubicBezTo>
                    <a:pt x="775" y="136"/>
                    <a:pt x="771" y="143"/>
                    <a:pt x="764" y="148"/>
                  </a:cubicBezTo>
                  <a:cubicBezTo>
                    <a:pt x="758" y="153"/>
                    <a:pt x="753" y="160"/>
                    <a:pt x="753" y="160"/>
                  </a:cubicBezTo>
                  <a:cubicBezTo>
                    <a:pt x="753" y="160"/>
                    <a:pt x="754" y="153"/>
                    <a:pt x="757" y="147"/>
                  </a:cubicBezTo>
                  <a:cubicBezTo>
                    <a:pt x="760" y="142"/>
                    <a:pt x="754" y="134"/>
                    <a:pt x="754" y="128"/>
                  </a:cubicBezTo>
                  <a:cubicBezTo>
                    <a:pt x="753" y="122"/>
                    <a:pt x="755" y="120"/>
                    <a:pt x="759" y="115"/>
                  </a:cubicBezTo>
                  <a:cubicBezTo>
                    <a:pt x="763" y="109"/>
                    <a:pt x="772" y="107"/>
                    <a:pt x="776" y="105"/>
                  </a:cubicBezTo>
                  <a:cubicBezTo>
                    <a:pt x="780" y="102"/>
                    <a:pt x="796" y="89"/>
                    <a:pt x="796" y="89"/>
                  </a:cubicBezTo>
                  <a:cubicBezTo>
                    <a:pt x="796" y="89"/>
                    <a:pt x="793" y="91"/>
                    <a:pt x="789" y="93"/>
                  </a:cubicBezTo>
                  <a:cubicBezTo>
                    <a:pt x="785" y="95"/>
                    <a:pt x="781" y="99"/>
                    <a:pt x="778" y="99"/>
                  </a:cubicBezTo>
                  <a:cubicBezTo>
                    <a:pt x="774" y="99"/>
                    <a:pt x="776" y="95"/>
                    <a:pt x="775" y="91"/>
                  </a:cubicBezTo>
                  <a:cubicBezTo>
                    <a:pt x="775" y="88"/>
                    <a:pt x="767" y="90"/>
                    <a:pt x="765" y="94"/>
                  </a:cubicBezTo>
                  <a:cubicBezTo>
                    <a:pt x="762" y="98"/>
                    <a:pt x="757" y="100"/>
                    <a:pt x="752" y="105"/>
                  </a:cubicBezTo>
                  <a:cubicBezTo>
                    <a:pt x="746" y="109"/>
                    <a:pt x="748" y="109"/>
                    <a:pt x="744" y="109"/>
                  </a:cubicBezTo>
                  <a:cubicBezTo>
                    <a:pt x="741" y="110"/>
                    <a:pt x="735" y="107"/>
                    <a:pt x="732" y="105"/>
                  </a:cubicBezTo>
                  <a:cubicBezTo>
                    <a:pt x="730" y="102"/>
                    <a:pt x="727" y="106"/>
                    <a:pt x="718" y="107"/>
                  </a:cubicBezTo>
                  <a:cubicBezTo>
                    <a:pt x="710" y="107"/>
                    <a:pt x="700" y="106"/>
                    <a:pt x="696" y="106"/>
                  </a:cubicBezTo>
                  <a:cubicBezTo>
                    <a:pt x="692" y="107"/>
                    <a:pt x="683" y="120"/>
                    <a:pt x="677" y="122"/>
                  </a:cubicBezTo>
                  <a:cubicBezTo>
                    <a:pt x="671" y="125"/>
                    <a:pt x="664" y="129"/>
                    <a:pt x="666" y="132"/>
                  </a:cubicBezTo>
                  <a:cubicBezTo>
                    <a:pt x="668" y="135"/>
                    <a:pt x="671" y="129"/>
                    <a:pt x="673" y="129"/>
                  </a:cubicBezTo>
                  <a:cubicBezTo>
                    <a:pt x="674" y="129"/>
                    <a:pt x="671" y="136"/>
                    <a:pt x="675" y="136"/>
                  </a:cubicBezTo>
                  <a:cubicBezTo>
                    <a:pt x="678" y="136"/>
                    <a:pt x="680" y="133"/>
                    <a:pt x="684" y="133"/>
                  </a:cubicBezTo>
                  <a:cubicBezTo>
                    <a:pt x="687" y="132"/>
                    <a:pt x="690" y="136"/>
                    <a:pt x="691" y="141"/>
                  </a:cubicBezTo>
                  <a:cubicBezTo>
                    <a:pt x="692" y="146"/>
                    <a:pt x="689" y="150"/>
                    <a:pt x="688" y="157"/>
                  </a:cubicBezTo>
                  <a:cubicBezTo>
                    <a:pt x="686" y="163"/>
                    <a:pt x="684" y="169"/>
                    <a:pt x="678" y="175"/>
                  </a:cubicBezTo>
                  <a:cubicBezTo>
                    <a:pt x="671" y="180"/>
                    <a:pt x="661" y="191"/>
                    <a:pt x="659" y="193"/>
                  </a:cubicBezTo>
                  <a:cubicBezTo>
                    <a:pt x="658" y="196"/>
                    <a:pt x="651" y="194"/>
                    <a:pt x="649" y="192"/>
                  </a:cubicBezTo>
                  <a:cubicBezTo>
                    <a:pt x="648" y="190"/>
                    <a:pt x="645" y="196"/>
                    <a:pt x="642" y="197"/>
                  </a:cubicBezTo>
                  <a:cubicBezTo>
                    <a:pt x="639" y="199"/>
                    <a:pt x="637" y="202"/>
                    <a:pt x="637" y="205"/>
                  </a:cubicBezTo>
                  <a:cubicBezTo>
                    <a:pt x="637" y="209"/>
                    <a:pt x="629" y="209"/>
                    <a:pt x="629" y="211"/>
                  </a:cubicBezTo>
                  <a:cubicBezTo>
                    <a:pt x="629" y="213"/>
                    <a:pt x="634" y="220"/>
                    <a:pt x="636" y="223"/>
                  </a:cubicBezTo>
                  <a:cubicBezTo>
                    <a:pt x="637" y="226"/>
                    <a:pt x="635" y="236"/>
                    <a:pt x="632" y="239"/>
                  </a:cubicBezTo>
                  <a:cubicBezTo>
                    <a:pt x="628" y="241"/>
                    <a:pt x="627" y="244"/>
                    <a:pt x="622" y="240"/>
                  </a:cubicBezTo>
                  <a:cubicBezTo>
                    <a:pt x="617" y="237"/>
                    <a:pt x="621" y="235"/>
                    <a:pt x="623" y="230"/>
                  </a:cubicBezTo>
                  <a:cubicBezTo>
                    <a:pt x="625" y="225"/>
                    <a:pt x="621" y="223"/>
                    <a:pt x="620" y="221"/>
                  </a:cubicBezTo>
                  <a:cubicBezTo>
                    <a:pt x="620" y="220"/>
                    <a:pt x="617" y="224"/>
                    <a:pt x="615" y="224"/>
                  </a:cubicBezTo>
                  <a:cubicBezTo>
                    <a:pt x="613" y="225"/>
                    <a:pt x="613" y="220"/>
                    <a:pt x="615" y="217"/>
                  </a:cubicBezTo>
                  <a:cubicBezTo>
                    <a:pt x="616" y="215"/>
                    <a:pt x="614" y="209"/>
                    <a:pt x="613" y="208"/>
                  </a:cubicBezTo>
                  <a:cubicBezTo>
                    <a:pt x="612" y="208"/>
                    <a:pt x="604" y="215"/>
                    <a:pt x="601" y="215"/>
                  </a:cubicBezTo>
                  <a:cubicBezTo>
                    <a:pt x="598" y="214"/>
                    <a:pt x="601" y="206"/>
                    <a:pt x="602" y="204"/>
                  </a:cubicBezTo>
                  <a:cubicBezTo>
                    <a:pt x="603" y="202"/>
                    <a:pt x="600" y="203"/>
                    <a:pt x="597" y="206"/>
                  </a:cubicBezTo>
                  <a:cubicBezTo>
                    <a:pt x="595" y="208"/>
                    <a:pt x="590" y="213"/>
                    <a:pt x="588" y="212"/>
                  </a:cubicBezTo>
                  <a:cubicBezTo>
                    <a:pt x="586" y="212"/>
                    <a:pt x="582" y="216"/>
                    <a:pt x="585" y="219"/>
                  </a:cubicBezTo>
                  <a:cubicBezTo>
                    <a:pt x="588" y="222"/>
                    <a:pt x="589" y="224"/>
                    <a:pt x="591" y="224"/>
                  </a:cubicBezTo>
                  <a:cubicBezTo>
                    <a:pt x="593" y="225"/>
                    <a:pt x="598" y="223"/>
                    <a:pt x="600" y="223"/>
                  </a:cubicBezTo>
                  <a:cubicBezTo>
                    <a:pt x="602" y="223"/>
                    <a:pt x="606" y="226"/>
                    <a:pt x="602" y="230"/>
                  </a:cubicBezTo>
                  <a:cubicBezTo>
                    <a:pt x="598" y="234"/>
                    <a:pt x="590" y="235"/>
                    <a:pt x="592" y="238"/>
                  </a:cubicBezTo>
                  <a:cubicBezTo>
                    <a:pt x="593" y="240"/>
                    <a:pt x="597" y="244"/>
                    <a:pt x="600" y="251"/>
                  </a:cubicBezTo>
                  <a:cubicBezTo>
                    <a:pt x="603" y="257"/>
                    <a:pt x="602" y="264"/>
                    <a:pt x="603" y="269"/>
                  </a:cubicBezTo>
                  <a:cubicBezTo>
                    <a:pt x="604" y="274"/>
                    <a:pt x="592" y="285"/>
                    <a:pt x="588" y="288"/>
                  </a:cubicBezTo>
                  <a:cubicBezTo>
                    <a:pt x="585" y="291"/>
                    <a:pt x="581" y="299"/>
                    <a:pt x="576" y="303"/>
                  </a:cubicBezTo>
                  <a:cubicBezTo>
                    <a:pt x="570" y="306"/>
                    <a:pt x="557" y="309"/>
                    <a:pt x="555" y="308"/>
                  </a:cubicBezTo>
                  <a:cubicBezTo>
                    <a:pt x="553" y="307"/>
                    <a:pt x="548" y="310"/>
                    <a:pt x="548" y="315"/>
                  </a:cubicBezTo>
                  <a:cubicBezTo>
                    <a:pt x="549" y="320"/>
                    <a:pt x="552" y="320"/>
                    <a:pt x="552" y="321"/>
                  </a:cubicBezTo>
                  <a:cubicBezTo>
                    <a:pt x="552" y="323"/>
                    <a:pt x="548" y="328"/>
                    <a:pt x="546" y="330"/>
                  </a:cubicBezTo>
                  <a:cubicBezTo>
                    <a:pt x="545" y="333"/>
                    <a:pt x="539" y="330"/>
                    <a:pt x="540" y="324"/>
                  </a:cubicBezTo>
                  <a:cubicBezTo>
                    <a:pt x="541" y="317"/>
                    <a:pt x="545" y="314"/>
                    <a:pt x="544" y="311"/>
                  </a:cubicBezTo>
                  <a:cubicBezTo>
                    <a:pt x="544" y="308"/>
                    <a:pt x="540" y="306"/>
                    <a:pt x="538" y="308"/>
                  </a:cubicBezTo>
                  <a:cubicBezTo>
                    <a:pt x="536" y="311"/>
                    <a:pt x="528" y="319"/>
                    <a:pt x="528" y="319"/>
                  </a:cubicBezTo>
                  <a:cubicBezTo>
                    <a:pt x="528" y="319"/>
                    <a:pt x="531" y="327"/>
                    <a:pt x="535" y="330"/>
                  </a:cubicBezTo>
                  <a:cubicBezTo>
                    <a:pt x="538" y="334"/>
                    <a:pt x="540" y="338"/>
                    <a:pt x="545" y="345"/>
                  </a:cubicBezTo>
                  <a:cubicBezTo>
                    <a:pt x="550" y="352"/>
                    <a:pt x="546" y="358"/>
                    <a:pt x="545" y="363"/>
                  </a:cubicBezTo>
                  <a:cubicBezTo>
                    <a:pt x="544" y="368"/>
                    <a:pt x="540" y="368"/>
                    <a:pt x="537" y="369"/>
                  </a:cubicBezTo>
                  <a:cubicBezTo>
                    <a:pt x="534" y="370"/>
                    <a:pt x="533" y="371"/>
                    <a:pt x="532" y="374"/>
                  </a:cubicBezTo>
                  <a:cubicBezTo>
                    <a:pt x="531" y="377"/>
                    <a:pt x="525" y="390"/>
                    <a:pt x="524" y="387"/>
                  </a:cubicBezTo>
                  <a:cubicBezTo>
                    <a:pt x="524" y="385"/>
                    <a:pt x="519" y="370"/>
                    <a:pt x="519" y="370"/>
                  </a:cubicBezTo>
                  <a:cubicBezTo>
                    <a:pt x="519" y="370"/>
                    <a:pt x="515" y="362"/>
                    <a:pt x="510" y="357"/>
                  </a:cubicBezTo>
                  <a:cubicBezTo>
                    <a:pt x="505" y="353"/>
                    <a:pt x="503" y="351"/>
                    <a:pt x="503" y="356"/>
                  </a:cubicBezTo>
                  <a:cubicBezTo>
                    <a:pt x="503" y="360"/>
                    <a:pt x="500" y="367"/>
                    <a:pt x="500" y="370"/>
                  </a:cubicBezTo>
                  <a:cubicBezTo>
                    <a:pt x="500" y="373"/>
                    <a:pt x="493" y="362"/>
                    <a:pt x="493" y="357"/>
                  </a:cubicBezTo>
                  <a:cubicBezTo>
                    <a:pt x="493" y="353"/>
                    <a:pt x="492" y="345"/>
                    <a:pt x="492" y="338"/>
                  </a:cubicBezTo>
                  <a:cubicBezTo>
                    <a:pt x="493" y="330"/>
                    <a:pt x="484" y="337"/>
                    <a:pt x="484" y="337"/>
                  </a:cubicBezTo>
                  <a:cubicBezTo>
                    <a:pt x="484" y="337"/>
                    <a:pt x="478" y="354"/>
                    <a:pt x="476" y="354"/>
                  </a:cubicBezTo>
                  <a:cubicBezTo>
                    <a:pt x="474" y="354"/>
                    <a:pt x="476" y="339"/>
                    <a:pt x="476" y="333"/>
                  </a:cubicBezTo>
                  <a:cubicBezTo>
                    <a:pt x="476" y="328"/>
                    <a:pt x="474" y="323"/>
                    <a:pt x="473" y="321"/>
                  </a:cubicBezTo>
                  <a:cubicBezTo>
                    <a:pt x="472" y="319"/>
                    <a:pt x="465" y="312"/>
                    <a:pt x="464" y="307"/>
                  </a:cubicBezTo>
                  <a:cubicBezTo>
                    <a:pt x="463" y="302"/>
                    <a:pt x="461" y="303"/>
                    <a:pt x="458" y="306"/>
                  </a:cubicBezTo>
                  <a:cubicBezTo>
                    <a:pt x="456" y="309"/>
                    <a:pt x="457" y="309"/>
                    <a:pt x="447" y="309"/>
                  </a:cubicBezTo>
                  <a:cubicBezTo>
                    <a:pt x="438" y="309"/>
                    <a:pt x="439" y="316"/>
                    <a:pt x="434" y="320"/>
                  </a:cubicBezTo>
                  <a:cubicBezTo>
                    <a:pt x="429" y="324"/>
                    <a:pt x="425" y="332"/>
                    <a:pt x="420" y="335"/>
                  </a:cubicBezTo>
                  <a:cubicBezTo>
                    <a:pt x="415" y="337"/>
                    <a:pt x="412" y="340"/>
                    <a:pt x="412" y="343"/>
                  </a:cubicBezTo>
                  <a:cubicBezTo>
                    <a:pt x="412" y="346"/>
                    <a:pt x="414" y="357"/>
                    <a:pt x="413" y="362"/>
                  </a:cubicBezTo>
                  <a:cubicBezTo>
                    <a:pt x="412" y="366"/>
                    <a:pt x="409" y="370"/>
                    <a:pt x="406" y="375"/>
                  </a:cubicBezTo>
                  <a:cubicBezTo>
                    <a:pt x="404" y="379"/>
                    <a:pt x="401" y="387"/>
                    <a:pt x="399" y="387"/>
                  </a:cubicBezTo>
                  <a:cubicBezTo>
                    <a:pt x="397" y="387"/>
                    <a:pt x="396" y="380"/>
                    <a:pt x="396" y="376"/>
                  </a:cubicBezTo>
                  <a:cubicBezTo>
                    <a:pt x="396" y="372"/>
                    <a:pt x="389" y="362"/>
                    <a:pt x="388" y="359"/>
                  </a:cubicBezTo>
                  <a:cubicBezTo>
                    <a:pt x="386" y="356"/>
                    <a:pt x="381" y="342"/>
                    <a:pt x="381" y="342"/>
                  </a:cubicBezTo>
                  <a:cubicBezTo>
                    <a:pt x="381" y="342"/>
                    <a:pt x="376" y="327"/>
                    <a:pt x="376" y="323"/>
                  </a:cubicBezTo>
                  <a:cubicBezTo>
                    <a:pt x="377" y="319"/>
                    <a:pt x="377" y="307"/>
                    <a:pt x="377" y="307"/>
                  </a:cubicBezTo>
                  <a:cubicBezTo>
                    <a:pt x="377" y="307"/>
                    <a:pt x="370" y="314"/>
                    <a:pt x="368" y="314"/>
                  </a:cubicBezTo>
                  <a:cubicBezTo>
                    <a:pt x="365" y="314"/>
                    <a:pt x="362" y="308"/>
                    <a:pt x="363" y="303"/>
                  </a:cubicBezTo>
                  <a:cubicBezTo>
                    <a:pt x="363" y="297"/>
                    <a:pt x="358" y="297"/>
                    <a:pt x="355" y="296"/>
                  </a:cubicBezTo>
                  <a:cubicBezTo>
                    <a:pt x="353" y="295"/>
                    <a:pt x="349" y="287"/>
                    <a:pt x="347" y="287"/>
                  </a:cubicBezTo>
                  <a:cubicBezTo>
                    <a:pt x="345" y="287"/>
                    <a:pt x="344" y="287"/>
                    <a:pt x="343" y="290"/>
                  </a:cubicBezTo>
                  <a:cubicBezTo>
                    <a:pt x="341" y="292"/>
                    <a:pt x="333" y="292"/>
                    <a:pt x="331" y="292"/>
                  </a:cubicBezTo>
                  <a:cubicBezTo>
                    <a:pt x="329" y="292"/>
                    <a:pt x="317" y="292"/>
                    <a:pt x="314" y="290"/>
                  </a:cubicBezTo>
                  <a:cubicBezTo>
                    <a:pt x="310" y="289"/>
                    <a:pt x="307" y="281"/>
                    <a:pt x="305" y="280"/>
                  </a:cubicBezTo>
                  <a:cubicBezTo>
                    <a:pt x="303" y="279"/>
                    <a:pt x="297" y="285"/>
                    <a:pt x="295" y="284"/>
                  </a:cubicBezTo>
                  <a:cubicBezTo>
                    <a:pt x="292" y="283"/>
                    <a:pt x="288" y="278"/>
                    <a:pt x="283" y="276"/>
                  </a:cubicBezTo>
                  <a:cubicBezTo>
                    <a:pt x="278" y="273"/>
                    <a:pt x="276" y="266"/>
                    <a:pt x="274" y="262"/>
                  </a:cubicBezTo>
                  <a:cubicBezTo>
                    <a:pt x="272" y="258"/>
                    <a:pt x="266" y="265"/>
                    <a:pt x="266" y="269"/>
                  </a:cubicBezTo>
                  <a:cubicBezTo>
                    <a:pt x="267" y="274"/>
                    <a:pt x="276" y="280"/>
                    <a:pt x="276" y="283"/>
                  </a:cubicBezTo>
                  <a:cubicBezTo>
                    <a:pt x="276" y="286"/>
                    <a:pt x="277" y="287"/>
                    <a:pt x="281" y="291"/>
                  </a:cubicBezTo>
                  <a:cubicBezTo>
                    <a:pt x="286" y="295"/>
                    <a:pt x="282" y="298"/>
                    <a:pt x="285" y="298"/>
                  </a:cubicBezTo>
                  <a:cubicBezTo>
                    <a:pt x="288" y="299"/>
                    <a:pt x="292" y="295"/>
                    <a:pt x="295" y="292"/>
                  </a:cubicBezTo>
                  <a:cubicBezTo>
                    <a:pt x="299" y="290"/>
                    <a:pt x="299" y="287"/>
                    <a:pt x="301" y="287"/>
                  </a:cubicBezTo>
                  <a:cubicBezTo>
                    <a:pt x="303" y="287"/>
                    <a:pt x="302" y="293"/>
                    <a:pt x="305" y="293"/>
                  </a:cubicBezTo>
                  <a:cubicBezTo>
                    <a:pt x="309" y="294"/>
                    <a:pt x="317" y="299"/>
                    <a:pt x="319" y="303"/>
                  </a:cubicBezTo>
                  <a:cubicBezTo>
                    <a:pt x="321" y="307"/>
                    <a:pt x="317" y="309"/>
                    <a:pt x="315" y="312"/>
                  </a:cubicBezTo>
                  <a:cubicBezTo>
                    <a:pt x="314" y="315"/>
                    <a:pt x="309" y="324"/>
                    <a:pt x="305" y="328"/>
                  </a:cubicBezTo>
                  <a:cubicBezTo>
                    <a:pt x="301" y="332"/>
                    <a:pt x="297" y="337"/>
                    <a:pt x="291" y="338"/>
                  </a:cubicBezTo>
                  <a:cubicBezTo>
                    <a:pt x="285" y="340"/>
                    <a:pt x="285" y="343"/>
                    <a:pt x="280" y="344"/>
                  </a:cubicBezTo>
                  <a:cubicBezTo>
                    <a:pt x="275" y="344"/>
                    <a:pt x="263" y="351"/>
                    <a:pt x="261" y="353"/>
                  </a:cubicBezTo>
                  <a:cubicBezTo>
                    <a:pt x="259" y="354"/>
                    <a:pt x="248" y="358"/>
                    <a:pt x="245" y="356"/>
                  </a:cubicBezTo>
                  <a:cubicBezTo>
                    <a:pt x="242" y="355"/>
                    <a:pt x="241" y="346"/>
                    <a:pt x="240" y="339"/>
                  </a:cubicBezTo>
                  <a:cubicBezTo>
                    <a:pt x="239" y="332"/>
                    <a:pt x="237" y="329"/>
                    <a:pt x="236" y="326"/>
                  </a:cubicBezTo>
                  <a:cubicBezTo>
                    <a:pt x="235" y="323"/>
                    <a:pt x="228" y="316"/>
                    <a:pt x="226" y="314"/>
                  </a:cubicBezTo>
                  <a:cubicBezTo>
                    <a:pt x="225" y="313"/>
                    <a:pt x="221" y="302"/>
                    <a:pt x="220" y="298"/>
                  </a:cubicBezTo>
                  <a:cubicBezTo>
                    <a:pt x="220" y="293"/>
                    <a:pt x="216" y="295"/>
                    <a:pt x="215" y="290"/>
                  </a:cubicBezTo>
                  <a:cubicBezTo>
                    <a:pt x="214" y="285"/>
                    <a:pt x="210" y="278"/>
                    <a:pt x="209" y="275"/>
                  </a:cubicBezTo>
                  <a:cubicBezTo>
                    <a:pt x="208" y="271"/>
                    <a:pt x="201" y="275"/>
                    <a:pt x="198" y="276"/>
                  </a:cubicBezTo>
                  <a:cubicBezTo>
                    <a:pt x="194" y="276"/>
                    <a:pt x="189" y="273"/>
                    <a:pt x="189" y="266"/>
                  </a:cubicBezTo>
                  <a:cubicBezTo>
                    <a:pt x="190" y="258"/>
                    <a:pt x="193" y="258"/>
                    <a:pt x="197" y="258"/>
                  </a:cubicBezTo>
                  <a:cubicBezTo>
                    <a:pt x="201" y="258"/>
                    <a:pt x="199" y="256"/>
                    <a:pt x="203" y="251"/>
                  </a:cubicBezTo>
                  <a:cubicBezTo>
                    <a:pt x="207" y="247"/>
                    <a:pt x="208" y="238"/>
                    <a:pt x="209" y="232"/>
                  </a:cubicBezTo>
                  <a:cubicBezTo>
                    <a:pt x="209" y="226"/>
                    <a:pt x="206" y="228"/>
                    <a:pt x="203" y="229"/>
                  </a:cubicBezTo>
                  <a:cubicBezTo>
                    <a:pt x="200" y="230"/>
                    <a:pt x="195" y="232"/>
                    <a:pt x="194" y="231"/>
                  </a:cubicBezTo>
                  <a:cubicBezTo>
                    <a:pt x="192" y="231"/>
                    <a:pt x="186" y="228"/>
                    <a:pt x="185" y="230"/>
                  </a:cubicBezTo>
                  <a:cubicBezTo>
                    <a:pt x="184" y="231"/>
                    <a:pt x="177" y="230"/>
                    <a:pt x="175" y="228"/>
                  </a:cubicBezTo>
                  <a:cubicBezTo>
                    <a:pt x="174" y="226"/>
                    <a:pt x="166" y="223"/>
                    <a:pt x="165" y="221"/>
                  </a:cubicBezTo>
                  <a:cubicBezTo>
                    <a:pt x="165" y="219"/>
                    <a:pt x="165" y="208"/>
                    <a:pt x="164" y="206"/>
                  </a:cubicBezTo>
                  <a:cubicBezTo>
                    <a:pt x="162" y="203"/>
                    <a:pt x="159" y="206"/>
                    <a:pt x="157" y="208"/>
                  </a:cubicBezTo>
                  <a:cubicBezTo>
                    <a:pt x="155" y="210"/>
                    <a:pt x="150" y="211"/>
                    <a:pt x="151" y="212"/>
                  </a:cubicBezTo>
                  <a:cubicBezTo>
                    <a:pt x="153" y="214"/>
                    <a:pt x="158" y="217"/>
                    <a:pt x="157" y="220"/>
                  </a:cubicBezTo>
                  <a:cubicBezTo>
                    <a:pt x="157" y="224"/>
                    <a:pt x="153" y="225"/>
                    <a:pt x="151" y="227"/>
                  </a:cubicBezTo>
                  <a:cubicBezTo>
                    <a:pt x="150" y="228"/>
                    <a:pt x="142" y="236"/>
                    <a:pt x="141" y="233"/>
                  </a:cubicBezTo>
                  <a:cubicBezTo>
                    <a:pt x="140" y="231"/>
                    <a:pt x="139" y="217"/>
                    <a:pt x="138" y="215"/>
                  </a:cubicBezTo>
                  <a:cubicBezTo>
                    <a:pt x="137" y="213"/>
                    <a:pt x="134" y="208"/>
                    <a:pt x="133" y="204"/>
                  </a:cubicBezTo>
                  <a:cubicBezTo>
                    <a:pt x="131" y="200"/>
                    <a:pt x="127" y="199"/>
                    <a:pt x="124" y="196"/>
                  </a:cubicBezTo>
                  <a:cubicBezTo>
                    <a:pt x="122" y="192"/>
                    <a:pt x="114" y="187"/>
                    <a:pt x="111" y="184"/>
                  </a:cubicBezTo>
                  <a:cubicBezTo>
                    <a:pt x="108" y="180"/>
                    <a:pt x="102" y="177"/>
                    <a:pt x="102" y="182"/>
                  </a:cubicBezTo>
                  <a:cubicBezTo>
                    <a:pt x="102" y="186"/>
                    <a:pt x="107" y="187"/>
                    <a:pt x="110" y="192"/>
                  </a:cubicBezTo>
                  <a:cubicBezTo>
                    <a:pt x="112" y="196"/>
                    <a:pt x="117" y="199"/>
                    <a:pt x="120" y="201"/>
                  </a:cubicBezTo>
                  <a:cubicBezTo>
                    <a:pt x="122" y="202"/>
                    <a:pt x="130" y="208"/>
                    <a:pt x="130" y="208"/>
                  </a:cubicBezTo>
                  <a:cubicBezTo>
                    <a:pt x="130" y="208"/>
                    <a:pt x="127" y="209"/>
                    <a:pt x="124" y="209"/>
                  </a:cubicBezTo>
                  <a:cubicBezTo>
                    <a:pt x="121" y="208"/>
                    <a:pt x="126" y="219"/>
                    <a:pt x="125" y="222"/>
                  </a:cubicBezTo>
                  <a:cubicBezTo>
                    <a:pt x="125" y="225"/>
                    <a:pt x="120" y="221"/>
                    <a:pt x="119" y="217"/>
                  </a:cubicBezTo>
                  <a:cubicBezTo>
                    <a:pt x="119" y="213"/>
                    <a:pt x="116" y="209"/>
                    <a:pt x="115" y="208"/>
                  </a:cubicBezTo>
                  <a:cubicBezTo>
                    <a:pt x="113" y="207"/>
                    <a:pt x="103" y="203"/>
                    <a:pt x="102" y="202"/>
                  </a:cubicBezTo>
                  <a:cubicBezTo>
                    <a:pt x="100" y="201"/>
                    <a:pt x="93" y="196"/>
                    <a:pt x="93" y="192"/>
                  </a:cubicBezTo>
                  <a:cubicBezTo>
                    <a:pt x="92" y="188"/>
                    <a:pt x="86" y="187"/>
                    <a:pt x="85" y="188"/>
                  </a:cubicBezTo>
                  <a:cubicBezTo>
                    <a:pt x="83" y="189"/>
                    <a:pt x="77" y="194"/>
                    <a:pt x="74" y="194"/>
                  </a:cubicBezTo>
                  <a:cubicBezTo>
                    <a:pt x="72" y="194"/>
                    <a:pt x="67" y="192"/>
                    <a:pt x="64" y="191"/>
                  </a:cubicBezTo>
                  <a:cubicBezTo>
                    <a:pt x="61" y="191"/>
                    <a:pt x="61" y="197"/>
                    <a:pt x="60" y="201"/>
                  </a:cubicBezTo>
                  <a:cubicBezTo>
                    <a:pt x="59" y="205"/>
                    <a:pt x="54" y="202"/>
                    <a:pt x="51" y="205"/>
                  </a:cubicBezTo>
                  <a:cubicBezTo>
                    <a:pt x="48" y="208"/>
                    <a:pt x="44" y="212"/>
                    <a:pt x="45" y="214"/>
                  </a:cubicBezTo>
                  <a:cubicBezTo>
                    <a:pt x="46" y="217"/>
                    <a:pt x="48" y="217"/>
                    <a:pt x="44" y="219"/>
                  </a:cubicBezTo>
                  <a:cubicBezTo>
                    <a:pt x="41" y="222"/>
                    <a:pt x="39" y="226"/>
                    <a:pt x="35" y="227"/>
                  </a:cubicBezTo>
                  <a:cubicBezTo>
                    <a:pt x="32" y="227"/>
                    <a:pt x="27" y="229"/>
                    <a:pt x="25" y="228"/>
                  </a:cubicBezTo>
                  <a:cubicBezTo>
                    <a:pt x="23" y="226"/>
                    <a:pt x="22" y="232"/>
                    <a:pt x="21" y="234"/>
                  </a:cubicBezTo>
                  <a:cubicBezTo>
                    <a:pt x="20" y="235"/>
                    <a:pt x="18" y="229"/>
                    <a:pt x="16" y="227"/>
                  </a:cubicBezTo>
                  <a:cubicBezTo>
                    <a:pt x="14" y="225"/>
                    <a:pt x="9" y="227"/>
                    <a:pt x="7" y="226"/>
                  </a:cubicBezTo>
                  <a:cubicBezTo>
                    <a:pt x="6" y="226"/>
                    <a:pt x="4" y="222"/>
                    <a:pt x="2" y="220"/>
                  </a:cubicBezTo>
                  <a:cubicBezTo>
                    <a:pt x="0" y="218"/>
                    <a:pt x="1" y="214"/>
                    <a:pt x="2" y="212"/>
                  </a:cubicBezTo>
                  <a:cubicBezTo>
                    <a:pt x="4" y="211"/>
                    <a:pt x="5" y="209"/>
                    <a:pt x="4" y="205"/>
                  </a:cubicBezTo>
                  <a:cubicBezTo>
                    <a:pt x="3" y="201"/>
                    <a:pt x="2" y="191"/>
                    <a:pt x="6" y="190"/>
                  </a:cubicBezTo>
                  <a:cubicBezTo>
                    <a:pt x="10" y="188"/>
                    <a:pt x="19" y="190"/>
                    <a:pt x="24" y="190"/>
                  </a:cubicBezTo>
                  <a:cubicBezTo>
                    <a:pt x="28" y="190"/>
                    <a:pt x="36" y="192"/>
                    <a:pt x="38" y="189"/>
                  </a:cubicBezTo>
                  <a:cubicBezTo>
                    <a:pt x="40" y="185"/>
                    <a:pt x="40" y="180"/>
                    <a:pt x="40" y="176"/>
                  </a:cubicBezTo>
                  <a:close/>
                  <a:moveTo>
                    <a:pt x="186" y="95"/>
                  </a:moveTo>
                  <a:cubicBezTo>
                    <a:pt x="185" y="100"/>
                    <a:pt x="195" y="103"/>
                    <a:pt x="197" y="100"/>
                  </a:cubicBezTo>
                  <a:cubicBezTo>
                    <a:pt x="199" y="97"/>
                    <a:pt x="188" y="89"/>
                    <a:pt x="186" y="95"/>
                  </a:cubicBezTo>
                  <a:close/>
                  <a:moveTo>
                    <a:pt x="173" y="206"/>
                  </a:moveTo>
                  <a:cubicBezTo>
                    <a:pt x="174" y="208"/>
                    <a:pt x="177" y="203"/>
                    <a:pt x="180" y="203"/>
                  </a:cubicBezTo>
                  <a:cubicBezTo>
                    <a:pt x="184" y="203"/>
                    <a:pt x="191" y="205"/>
                    <a:pt x="192" y="202"/>
                  </a:cubicBezTo>
                  <a:cubicBezTo>
                    <a:pt x="194" y="198"/>
                    <a:pt x="201" y="198"/>
                    <a:pt x="206" y="199"/>
                  </a:cubicBezTo>
                  <a:cubicBezTo>
                    <a:pt x="211" y="200"/>
                    <a:pt x="215" y="204"/>
                    <a:pt x="218" y="204"/>
                  </a:cubicBezTo>
                  <a:cubicBezTo>
                    <a:pt x="222" y="205"/>
                    <a:pt x="231" y="204"/>
                    <a:pt x="234" y="203"/>
                  </a:cubicBezTo>
                  <a:cubicBezTo>
                    <a:pt x="237" y="202"/>
                    <a:pt x="237" y="196"/>
                    <a:pt x="232" y="192"/>
                  </a:cubicBezTo>
                  <a:cubicBezTo>
                    <a:pt x="227" y="189"/>
                    <a:pt x="222" y="184"/>
                    <a:pt x="218" y="182"/>
                  </a:cubicBezTo>
                  <a:cubicBezTo>
                    <a:pt x="213" y="180"/>
                    <a:pt x="211" y="179"/>
                    <a:pt x="214" y="178"/>
                  </a:cubicBezTo>
                  <a:cubicBezTo>
                    <a:pt x="217" y="177"/>
                    <a:pt x="220" y="173"/>
                    <a:pt x="216" y="173"/>
                  </a:cubicBezTo>
                  <a:cubicBezTo>
                    <a:pt x="213" y="173"/>
                    <a:pt x="209" y="175"/>
                    <a:pt x="209" y="177"/>
                  </a:cubicBezTo>
                  <a:cubicBezTo>
                    <a:pt x="208" y="179"/>
                    <a:pt x="206" y="182"/>
                    <a:pt x="204" y="183"/>
                  </a:cubicBezTo>
                  <a:cubicBezTo>
                    <a:pt x="203" y="184"/>
                    <a:pt x="199" y="187"/>
                    <a:pt x="198" y="185"/>
                  </a:cubicBezTo>
                  <a:cubicBezTo>
                    <a:pt x="197" y="182"/>
                    <a:pt x="192" y="174"/>
                    <a:pt x="191" y="173"/>
                  </a:cubicBezTo>
                  <a:cubicBezTo>
                    <a:pt x="189" y="173"/>
                    <a:pt x="186" y="173"/>
                    <a:pt x="183" y="178"/>
                  </a:cubicBezTo>
                  <a:cubicBezTo>
                    <a:pt x="181" y="182"/>
                    <a:pt x="178" y="187"/>
                    <a:pt x="176" y="189"/>
                  </a:cubicBezTo>
                  <a:cubicBezTo>
                    <a:pt x="174" y="191"/>
                    <a:pt x="170" y="196"/>
                    <a:pt x="173" y="197"/>
                  </a:cubicBezTo>
                  <a:cubicBezTo>
                    <a:pt x="175" y="198"/>
                    <a:pt x="173" y="206"/>
                    <a:pt x="173" y="206"/>
                  </a:cubicBezTo>
                  <a:close/>
                  <a:moveTo>
                    <a:pt x="261" y="174"/>
                  </a:moveTo>
                  <a:cubicBezTo>
                    <a:pt x="257" y="178"/>
                    <a:pt x="255" y="183"/>
                    <a:pt x="257" y="186"/>
                  </a:cubicBezTo>
                  <a:cubicBezTo>
                    <a:pt x="259" y="189"/>
                    <a:pt x="264" y="199"/>
                    <a:pt x="267" y="200"/>
                  </a:cubicBezTo>
                  <a:cubicBezTo>
                    <a:pt x="270" y="201"/>
                    <a:pt x="280" y="203"/>
                    <a:pt x="276" y="207"/>
                  </a:cubicBezTo>
                  <a:cubicBezTo>
                    <a:pt x="272" y="211"/>
                    <a:pt x="271" y="212"/>
                    <a:pt x="268" y="212"/>
                  </a:cubicBezTo>
                  <a:cubicBezTo>
                    <a:pt x="264" y="212"/>
                    <a:pt x="266" y="223"/>
                    <a:pt x="268" y="224"/>
                  </a:cubicBezTo>
                  <a:cubicBezTo>
                    <a:pt x="271" y="225"/>
                    <a:pt x="279" y="228"/>
                    <a:pt x="282" y="228"/>
                  </a:cubicBezTo>
                  <a:cubicBezTo>
                    <a:pt x="285" y="229"/>
                    <a:pt x="293" y="228"/>
                    <a:pt x="293" y="225"/>
                  </a:cubicBezTo>
                  <a:cubicBezTo>
                    <a:pt x="293" y="222"/>
                    <a:pt x="291" y="211"/>
                    <a:pt x="288" y="208"/>
                  </a:cubicBezTo>
                  <a:cubicBezTo>
                    <a:pt x="285" y="206"/>
                    <a:pt x="292" y="203"/>
                    <a:pt x="290" y="201"/>
                  </a:cubicBezTo>
                  <a:cubicBezTo>
                    <a:pt x="288" y="198"/>
                    <a:pt x="286" y="199"/>
                    <a:pt x="284" y="196"/>
                  </a:cubicBezTo>
                  <a:cubicBezTo>
                    <a:pt x="283" y="194"/>
                    <a:pt x="282" y="191"/>
                    <a:pt x="280" y="189"/>
                  </a:cubicBezTo>
                  <a:cubicBezTo>
                    <a:pt x="277" y="187"/>
                    <a:pt x="275" y="191"/>
                    <a:pt x="276" y="186"/>
                  </a:cubicBezTo>
                  <a:cubicBezTo>
                    <a:pt x="276" y="181"/>
                    <a:pt x="281" y="178"/>
                    <a:pt x="284" y="180"/>
                  </a:cubicBezTo>
                  <a:cubicBezTo>
                    <a:pt x="286" y="183"/>
                    <a:pt x="293" y="182"/>
                    <a:pt x="295" y="180"/>
                  </a:cubicBezTo>
                  <a:cubicBezTo>
                    <a:pt x="296" y="179"/>
                    <a:pt x="292" y="175"/>
                    <a:pt x="290" y="172"/>
                  </a:cubicBezTo>
                  <a:cubicBezTo>
                    <a:pt x="289" y="169"/>
                    <a:pt x="281" y="167"/>
                    <a:pt x="280" y="168"/>
                  </a:cubicBezTo>
                  <a:cubicBezTo>
                    <a:pt x="279" y="169"/>
                    <a:pt x="276" y="172"/>
                    <a:pt x="273" y="174"/>
                  </a:cubicBezTo>
                  <a:cubicBezTo>
                    <a:pt x="270" y="176"/>
                    <a:pt x="264" y="172"/>
                    <a:pt x="261" y="1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50" name="Freeform 35"/>
            <p:cNvSpPr/>
            <p:nvPr/>
          </p:nvSpPr>
          <p:spPr bwMode="auto">
            <a:xfrm>
              <a:off x="4271481" y="2356614"/>
              <a:ext cx="272235" cy="145034"/>
            </a:xfrm>
            <a:custGeom>
              <a:avLst/>
              <a:gdLst>
                <a:gd name="T0" fmla="*/ 27 w 83"/>
                <a:gd name="T1" fmla="*/ 38 h 41"/>
                <a:gd name="T2" fmla="*/ 14 w 83"/>
                <a:gd name="T3" fmla="*/ 37 h 41"/>
                <a:gd name="T4" fmla="*/ 2 w 83"/>
                <a:gd name="T5" fmla="*/ 33 h 41"/>
                <a:gd name="T6" fmla="*/ 5 w 83"/>
                <a:gd name="T7" fmla="*/ 25 h 41"/>
                <a:gd name="T8" fmla="*/ 21 w 83"/>
                <a:gd name="T9" fmla="*/ 17 h 41"/>
                <a:gd name="T10" fmla="*/ 31 w 83"/>
                <a:gd name="T11" fmla="*/ 9 h 41"/>
                <a:gd name="T12" fmla="*/ 56 w 83"/>
                <a:gd name="T13" fmla="*/ 5 h 41"/>
                <a:gd name="T14" fmla="*/ 72 w 83"/>
                <a:gd name="T15" fmla="*/ 3 h 41"/>
                <a:gd name="T16" fmla="*/ 81 w 83"/>
                <a:gd name="T17" fmla="*/ 5 h 41"/>
                <a:gd name="T18" fmla="*/ 67 w 83"/>
                <a:gd name="T19" fmla="*/ 14 h 41"/>
                <a:gd name="T20" fmla="*/ 43 w 83"/>
                <a:gd name="T21" fmla="*/ 14 h 41"/>
                <a:gd name="T22" fmla="*/ 27 w 83"/>
                <a:gd name="T23" fmla="*/ 23 h 41"/>
                <a:gd name="T24" fmla="*/ 25 w 83"/>
                <a:gd name="T25" fmla="*/ 30 h 41"/>
                <a:gd name="T26" fmla="*/ 27 w 83"/>
                <a:gd name="T27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41">
                  <a:moveTo>
                    <a:pt x="27" y="38"/>
                  </a:moveTo>
                  <a:cubicBezTo>
                    <a:pt x="24" y="41"/>
                    <a:pt x="18" y="40"/>
                    <a:pt x="14" y="37"/>
                  </a:cubicBezTo>
                  <a:cubicBezTo>
                    <a:pt x="9" y="34"/>
                    <a:pt x="4" y="34"/>
                    <a:pt x="2" y="33"/>
                  </a:cubicBezTo>
                  <a:cubicBezTo>
                    <a:pt x="0" y="32"/>
                    <a:pt x="2" y="27"/>
                    <a:pt x="5" y="25"/>
                  </a:cubicBezTo>
                  <a:cubicBezTo>
                    <a:pt x="8" y="24"/>
                    <a:pt x="15" y="20"/>
                    <a:pt x="21" y="17"/>
                  </a:cubicBezTo>
                  <a:cubicBezTo>
                    <a:pt x="26" y="14"/>
                    <a:pt x="28" y="9"/>
                    <a:pt x="31" y="9"/>
                  </a:cubicBezTo>
                  <a:cubicBezTo>
                    <a:pt x="35" y="9"/>
                    <a:pt x="54" y="4"/>
                    <a:pt x="56" y="5"/>
                  </a:cubicBezTo>
                  <a:cubicBezTo>
                    <a:pt x="59" y="6"/>
                    <a:pt x="70" y="7"/>
                    <a:pt x="72" y="3"/>
                  </a:cubicBezTo>
                  <a:cubicBezTo>
                    <a:pt x="74" y="0"/>
                    <a:pt x="83" y="2"/>
                    <a:pt x="81" y="5"/>
                  </a:cubicBezTo>
                  <a:cubicBezTo>
                    <a:pt x="79" y="8"/>
                    <a:pt x="72" y="16"/>
                    <a:pt x="67" y="14"/>
                  </a:cubicBezTo>
                  <a:cubicBezTo>
                    <a:pt x="62" y="13"/>
                    <a:pt x="49" y="13"/>
                    <a:pt x="43" y="14"/>
                  </a:cubicBezTo>
                  <a:cubicBezTo>
                    <a:pt x="38" y="15"/>
                    <a:pt x="32" y="19"/>
                    <a:pt x="27" y="23"/>
                  </a:cubicBezTo>
                  <a:cubicBezTo>
                    <a:pt x="22" y="26"/>
                    <a:pt x="23" y="29"/>
                    <a:pt x="25" y="30"/>
                  </a:cubicBezTo>
                  <a:cubicBezTo>
                    <a:pt x="27" y="30"/>
                    <a:pt x="29" y="35"/>
                    <a:pt x="27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55" name="Freeform 36"/>
            <p:cNvSpPr/>
            <p:nvPr/>
          </p:nvSpPr>
          <p:spPr bwMode="auto">
            <a:xfrm>
              <a:off x="5615641" y="2804664"/>
              <a:ext cx="53476" cy="155393"/>
            </a:xfrm>
            <a:custGeom>
              <a:avLst/>
              <a:gdLst>
                <a:gd name="T0" fmla="*/ 8 w 16"/>
                <a:gd name="T1" fmla="*/ 1 h 44"/>
                <a:gd name="T2" fmla="*/ 2 w 16"/>
                <a:gd name="T3" fmla="*/ 6 h 44"/>
                <a:gd name="T4" fmla="*/ 4 w 16"/>
                <a:gd name="T5" fmla="*/ 22 h 44"/>
                <a:gd name="T6" fmla="*/ 5 w 16"/>
                <a:gd name="T7" fmla="*/ 39 h 44"/>
                <a:gd name="T8" fmla="*/ 11 w 16"/>
                <a:gd name="T9" fmla="*/ 43 h 44"/>
                <a:gd name="T10" fmla="*/ 10 w 16"/>
                <a:gd name="T11" fmla="*/ 31 h 44"/>
                <a:gd name="T12" fmla="*/ 14 w 16"/>
                <a:gd name="T13" fmla="*/ 26 h 44"/>
                <a:gd name="T14" fmla="*/ 12 w 16"/>
                <a:gd name="T15" fmla="*/ 14 h 44"/>
                <a:gd name="T16" fmla="*/ 9 w 16"/>
                <a:gd name="T17" fmla="*/ 9 h 44"/>
                <a:gd name="T18" fmla="*/ 12 w 16"/>
                <a:gd name="T19" fmla="*/ 4 h 44"/>
                <a:gd name="T20" fmla="*/ 8 w 16"/>
                <a:gd name="T21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44">
                  <a:moveTo>
                    <a:pt x="8" y="1"/>
                  </a:moveTo>
                  <a:cubicBezTo>
                    <a:pt x="6" y="1"/>
                    <a:pt x="0" y="0"/>
                    <a:pt x="2" y="6"/>
                  </a:cubicBezTo>
                  <a:cubicBezTo>
                    <a:pt x="4" y="13"/>
                    <a:pt x="5" y="17"/>
                    <a:pt x="4" y="22"/>
                  </a:cubicBezTo>
                  <a:cubicBezTo>
                    <a:pt x="4" y="27"/>
                    <a:pt x="4" y="38"/>
                    <a:pt x="5" y="39"/>
                  </a:cubicBezTo>
                  <a:cubicBezTo>
                    <a:pt x="6" y="40"/>
                    <a:pt x="9" y="44"/>
                    <a:pt x="11" y="43"/>
                  </a:cubicBezTo>
                  <a:cubicBezTo>
                    <a:pt x="13" y="42"/>
                    <a:pt x="10" y="33"/>
                    <a:pt x="10" y="31"/>
                  </a:cubicBezTo>
                  <a:cubicBezTo>
                    <a:pt x="10" y="29"/>
                    <a:pt x="13" y="26"/>
                    <a:pt x="14" y="26"/>
                  </a:cubicBezTo>
                  <a:cubicBezTo>
                    <a:pt x="16" y="25"/>
                    <a:pt x="14" y="18"/>
                    <a:pt x="12" y="14"/>
                  </a:cubicBezTo>
                  <a:cubicBezTo>
                    <a:pt x="10" y="11"/>
                    <a:pt x="8" y="9"/>
                    <a:pt x="9" y="9"/>
                  </a:cubicBezTo>
                  <a:cubicBezTo>
                    <a:pt x="11" y="8"/>
                    <a:pt x="13" y="5"/>
                    <a:pt x="12" y="4"/>
                  </a:cubicBezTo>
                  <a:cubicBezTo>
                    <a:pt x="10" y="3"/>
                    <a:pt x="11" y="0"/>
                    <a:pt x="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56" name="Freeform 37"/>
            <p:cNvSpPr/>
            <p:nvPr/>
          </p:nvSpPr>
          <p:spPr bwMode="auto">
            <a:xfrm>
              <a:off x="5581612" y="2965237"/>
              <a:ext cx="111811" cy="69927"/>
            </a:xfrm>
            <a:custGeom>
              <a:avLst/>
              <a:gdLst>
                <a:gd name="T0" fmla="*/ 15 w 34"/>
                <a:gd name="T1" fmla="*/ 1 h 20"/>
                <a:gd name="T2" fmla="*/ 11 w 34"/>
                <a:gd name="T3" fmla="*/ 8 h 20"/>
                <a:gd name="T4" fmla="*/ 3 w 34"/>
                <a:gd name="T5" fmla="*/ 16 h 20"/>
                <a:gd name="T6" fmla="*/ 16 w 34"/>
                <a:gd name="T7" fmla="*/ 16 h 20"/>
                <a:gd name="T8" fmla="*/ 26 w 34"/>
                <a:gd name="T9" fmla="*/ 14 h 20"/>
                <a:gd name="T10" fmla="*/ 33 w 34"/>
                <a:gd name="T11" fmla="*/ 10 h 20"/>
                <a:gd name="T12" fmla="*/ 22 w 34"/>
                <a:gd name="T13" fmla="*/ 5 h 20"/>
                <a:gd name="T14" fmla="*/ 15 w 34"/>
                <a:gd name="T15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0">
                  <a:moveTo>
                    <a:pt x="15" y="1"/>
                  </a:moveTo>
                  <a:cubicBezTo>
                    <a:pt x="12" y="2"/>
                    <a:pt x="11" y="7"/>
                    <a:pt x="11" y="8"/>
                  </a:cubicBezTo>
                  <a:cubicBezTo>
                    <a:pt x="11" y="10"/>
                    <a:pt x="0" y="12"/>
                    <a:pt x="3" y="16"/>
                  </a:cubicBezTo>
                  <a:cubicBezTo>
                    <a:pt x="7" y="20"/>
                    <a:pt x="10" y="17"/>
                    <a:pt x="16" y="16"/>
                  </a:cubicBezTo>
                  <a:cubicBezTo>
                    <a:pt x="21" y="16"/>
                    <a:pt x="26" y="14"/>
                    <a:pt x="26" y="14"/>
                  </a:cubicBezTo>
                  <a:cubicBezTo>
                    <a:pt x="26" y="14"/>
                    <a:pt x="34" y="15"/>
                    <a:pt x="33" y="10"/>
                  </a:cubicBezTo>
                  <a:cubicBezTo>
                    <a:pt x="32" y="5"/>
                    <a:pt x="23" y="5"/>
                    <a:pt x="22" y="5"/>
                  </a:cubicBezTo>
                  <a:cubicBezTo>
                    <a:pt x="20" y="6"/>
                    <a:pt x="18" y="0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57" name="Freeform 38"/>
            <p:cNvSpPr/>
            <p:nvPr/>
          </p:nvSpPr>
          <p:spPr bwMode="auto">
            <a:xfrm>
              <a:off x="5435772" y="3022214"/>
              <a:ext cx="199316" cy="207190"/>
            </a:xfrm>
            <a:custGeom>
              <a:avLst/>
              <a:gdLst>
                <a:gd name="T0" fmla="*/ 51 w 61"/>
                <a:gd name="T1" fmla="*/ 3 h 59"/>
                <a:gd name="T2" fmla="*/ 47 w 61"/>
                <a:gd name="T3" fmla="*/ 19 h 59"/>
                <a:gd name="T4" fmla="*/ 41 w 61"/>
                <a:gd name="T5" fmla="*/ 29 h 59"/>
                <a:gd name="T6" fmla="*/ 29 w 61"/>
                <a:gd name="T7" fmla="*/ 36 h 59"/>
                <a:gd name="T8" fmla="*/ 14 w 61"/>
                <a:gd name="T9" fmla="*/ 36 h 59"/>
                <a:gd name="T10" fmla="*/ 8 w 61"/>
                <a:gd name="T11" fmla="*/ 42 h 59"/>
                <a:gd name="T12" fmla="*/ 2 w 61"/>
                <a:gd name="T13" fmla="*/ 48 h 59"/>
                <a:gd name="T14" fmla="*/ 8 w 61"/>
                <a:gd name="T15" fmla="*/ 59 h 59"/>
                <a:gd name="T16" fmla="*/ 13 w 61"/>
                <a:gd name="T17" fmla="*/ 52 h 59"/>
                <a:gd name="T18" fmla="*/ 21 w 61"/>
                <a:gd name="T19" fmla="*/ 52 h 59"/>
                <a:gd name="T20" fmla="*/ 27 w 61"/>
                <a:gd name="T21" fmla="*/ 44 h 59"/>
                <a:gd name="T22" fmla="*/ 30 w 61"/>
                <a:gd name="T23" fmla="*/ 47 h 59"/>
                <a:gd name="T24" fmla="*/ 36 w 61"/>
                <a:gd name="T25" fmla="*/ 44 h 59"/>
                <a:gd name="T26" fmla="*/ 46 w 61"/>
                <a:gd name="T27" fmla="*/ 39 h 59"/>
                <a:gd name="T28" fmla="*/ 54 w 61"/>
                <a:gd name="T29" fmla="*/ 33 h 59"/>
                <a:gd name="T30" fmla="*/ 56 w 61"/>
                <a:gd name="T31" fmla="*/ 20 h 59"/>
                <a:gd name="T32" fmla="*/ 58 w 61"/>
                <a:gd name="T33" fmla="*/ 13 h 59"/>
                <a:gd name="T34" fmla="*/ 51 w 61"/>
                <a:gd name="T35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1" h="59">
                  <a:moveTo>
                    <a:pt x="51" y="3"/>
                  </a:moveTo>
                  <a:cubicBezTo>
                    <a:pt x="48" y="5"/>
                    <a:pt x="49" y="13"/>
                    <a:pt x="47" y="19"/>
                  </a:cubicBezTo>
                  <a:cubicBezTo>
                    <a:pt x="45" y="24"/>
                    <a:pt x="43" y="29"/>
                    <a:pt x="41" y="29"/>
                  </a:cubicBezTo>
                  <a:cubicBezTo>
                    <a:pt x="40" y="29"/>
                    <a:pt x="32" y="33"/>
                    <a:pt x="29" y="36"/>
                  </a:cubicBezTo>
                  <a:cubicBezTo>
                    <a:pt x="27" y="38"/>
                    <a:pt x="16" y="33"/>
                    <a:pt x="14" y="36"/>
                  </a:cubicBezTo>
                  <a:cubicBezTo>
                    <a:pt x="13" y="38"/>
                    <a:pt x="10" y="41"/>
                    <a:pt x="8" y="42"/>
                  </a:cubicBezTo>
                  <a:cubicBezTo>
                    <a:pt x="6" y="44"/>
                    <a:pt x="0" y="43"/>
                    <a:pt x="2" y="48"/>
                  </a:cubicBezTo>
                  <a:cubicBezTo>
                    <a:pt x="3" y="54"/>
                    <a:pt x="5" y="59"/>
                    <a:pt x="8" y="59"/>
                  </a:cubicBezTo>
                  <a:cubicBezTo>
                    <a:pt x="10" y="59"/>
                    <a:pt x="13" y="57"/>
                    <a:pt x="13" y="52"/>
                  </a:cubicBezTo>
                  <a:cubicBezTo>
                    <a:pt x="13" y="47"/>
                    <a:pt x="19" y="52"/>
                    <a:pt x="21" y="52"/>
                  </a:cubicBezTo>
                  <a:cubicBezTo>
                    <a:pt x="24" y="51"/>
                    <a:pt x="25" y="48"/>
                    <a:pt x="27" y="44"/>
                  </a:cubicBezTo>
                  <a:cubicBezTo>
                    <a:pt x="28" y="41"/>
                    <a:pt x="25" y="46"/>
                    <a:pt x="30" y="47"/>
                  </a:cubicBezTo>
                  <a:cubicBezTo>
                    <a:pt x="34" y="49"/>
                    <a:pt x="36" y="45"/>
                    <a:pt x="36" y="44"/>
                  </a:cubicBezTo>
                  <a:cubicBezTo>
                    <a:pt x="36" y="42"/>
                    <a:pt x="44" y="40"/>
                    <a:pt x="46" y="39"/>
                  </a:cubicBezTo>
                  <a:cubicBezTo>
                    <a:pt x="48" y="37"/>
                    <a:pt x="54" y="35"/>
                    <a:pt x="54" y="33"/>
                  </a:cubicBezTo>
                  <a:cubicBezTo>
                    <a:pt x="55" y="31"/>
                    <a:pt x="54" y="21"/>
                    <a:pt x="56" y="20"/>
                  </a:cubicBezTo>
                  <a:cubicBezTo>
                    <a:pt x="58" y="19"/>
                    <a:pt x="61" y="19"/>
                    <a:pt x="58" y="13"/>
                  </a:cubicBezTo>
                  <a:cubicBezTo>
                    <a:pt x="55" y="6"/>
                    <a:pt x="55" y="0"/>
                    <a:pt x="5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58" name="Freeform 39"/>
            <p:cNvSpPr/>
            <p:nvPr/>
          </p:nvSpPr>
          <p:spPr bwMode="auto">
            <a:xfrm>
              <a:off x="5289932" y="3343358"/>
              <a:ext cx="51044" cy="59568"/>
            </a:xfrm>
            <a:custGeom>
              <a:avLst/>
              <a:gdLst>
                <a:gd name="T0" fmla="*/ 10 w 15"/>
                <a:gd name="T1" fmla="*/ 1 h 17"/>
                <a:gd name="T2" fmla="*/ 5 w 15"/>
                <a:gd name="T3" fmla="*/ 16 h 17"/>
                <a:gd name="T4" fmla="*/ 10 w 15"/>
                <a:gd name="T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7">
                  <a:moveTo>
                    <a:pt x="10" y="1"/>
                  </a:moveTo>
                  <a:cubicBezTo>
                    <a:pt x="4" y="2"/>
                    <a:pt x="0" y="17"/>
                    <a:pt x="5" y="16"/>
                  </a:cubicBezTo>
                  <a:cubicBezTo>
                    <a:pt x="10" y="16"/>
                    <a:pt x="15" y="0"/>
                    <a:pt x="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59" name="Freeform 40"/>
            <p:cNvSpPr/>
            <p:nvPr/>
          </p:nvSpPr>
          <p:spPr bwMode="auto">
            <a:xfrm>
              <a:off x="6094482" y="4472547"/>
              <a:ext cx="82643" cy="129494"/>
            </a:xfrm>
            <a:custGeom>
              <a:avLst/>
              <a:gdLst>
                <a:gd name="T0" fmla="*/ 3 w 25"/>
                <a:gd name="T1" fmla="*/ 2 h 37"/>
                <a:gd name="T2" fmla="*/ 5 w 25"/>
                <a:gd name="T3" fmla="*/ 10 h 37"/>
                <a:gd name="T4" fmla="*/ 7 w 25"/>
                <a:gd name="T5" fmla="*/ 20 h 37"/>
                <a:gd name="T6" fmla="*/ 3 w 25"/>
                <a:gd name="T7" fmla="*/ 26 h 37"/>
                <a:gd name="T8" fmla="*/ 11 w 25"/>
                <a:gd name="T9" fmla="*/ 29 h 37"/>
                <a:gd name="T10" fmla="*/ 11 w 25"/>
                <a:gd name="T11" fmla="*/ 36 h 37"/>
                <a:gd name="T12" fmla="*/ 17 w 25"/>
                <a:gd name="T13" fmla="*/ 30 h 37"/>
                <a:gd name="T14" fmla="*/ 22 w 25"/>
                <a:gd name="T15" fmla="*/ 22 h 37"/>
                <a:gd name="T16" fmla="*/ 21 w 25"/>
                <a:gd name="T17" fmla="*/ 16 h 37"/>
                <a:gd name="T18" fmla="*/ 15 w 25"/>
                <a:gd name="T19" fmla="*/ 16 h 37"/>
                <a:gd name="T20" fmla="*/ 10 w 25"/>
                <a:gd name="T21" fmla="*/ 10 h 37"/>
                <a:gd name="T22" fmla="*/ 3 w 25"/>
                <a:gd name="T23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37">
                  <a:moveTo>
                    <a:pt x="3" y="2"/>
                  </a:moveTo>
                  <a:cubicBezTo>
                    <a:pt x="2" y="3"/>
                    <a:pt x="3" y="8"/>
                    <a:pt x="5" y="10"/>
                  </a:cubicBezTo>
                  <a:cubicBezTo>
                    <a:pt x="6" y="11"/>
                    <a:pt x="7" y="18"/>
                    <a:pt x="7" y="20"/>
                  </a:cubicBezTo>
                  <a:cubicBezTo>
                    <a:pt x="6" y="22"/>
                    <a:pt x="0" y="24"/>
                    <a:pt x="3" y="26"/>
                  </a:cubicBezTo>
                  <a:cubicBezTo>
                    <a:pt x="6" y="28"/>
                    <a:pt x="12" y="26"/>
                    <a:pt x="11" y="29"/>
                  </a:cubicBezTo>
                  <a:cubicBezTo>
                    <a:pt x="10" y="32"/>
                    <a:pt x="7" y="35"/>
                    <a:pt x="11" y="36"/>
                  </a:cubicBezTo>
                  <a:cubicBezTo>
                    <a:pt x="14" y="37"/>
                    <a:pt x="15" y="33"/>
                    <a:pt x="17" y="30"/>
                  </a:cubicBezTo>
                  <a:cubicBezTo>
                    <a:pt x="18" y="27"/>
                    <a:pt x="20" y="24"/>
                    <a:pt x="22" y="22"/>
                  </a:cubicBezTo>
                  <a:cubicBezTo>
                    <a:pt x="25" y="20"/>
                    <a:pt x="22" y="16"/>
                    <a:pt x="21" y="16"/>
                  </a:cubicBezTo>
                  <a:cubicBezTo>
                    <a:pt x="19" y="16"/>
                    <a:pt x="18" y="18"/>
                    <a:pt x="15" y="16"/>
                  </a:cubicBezTo>
                  <a:cubicBezTo>
                    <a:pt x="11" y="14"/>
                    <a:pt x="12" y="15"/>
                    <a:pt x="10" y="10"/>
                  </a:cubicBezTo>
                  <a:cubicBezTo>
                    <a:pt x="8" y="6"/>
                    <a:pt x="7" y="0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0" name="Freeform 41"/>
            <p:cNvSpPr/>
            <p:nvPr/>
          </p:nvSpPr>
          <p:spPr bwMode="auto">
            <a:xfrm>
              <a:off x="5997254" y="4578733"/>
              <a:ext cx="116672" cy="124314"/>
            </a:xfrm>
            <a:custGeom>
              <a:avLst/>
              <a:gdLst>
                <a:gd name="T0" fmla="*/ 30 w 36"/>
                <a:gd name="T1" fmla="*/ 1 h 36"/>
                <a:gd name="T2" fmla="*/ 24 w 36"/>
                <a:gd name="T3" fmla="*/ 6 h 36"/>
                <a:gd name="T4" fmla="*/ 17 w 36"/>
                <a:gd name="T5" fmla="*/ 14 h 36"/>
                <a:gd name="T6" fmla="*/ 1 w 36"/>
                <a:gd name="T7" fmla="*/ 28 h 36"/>
                <a:gd name="T8" fmla="*/ 9 w 36"/>
                <a:gd name="T9" fmla="*/ 34 h 36"/>
                <a:gd name="T10" fmla="*/ 18 w 36"/>
                <a:gd name="T11" fmla="*/ 31 h 36"/>
                <a:gd name="T12" fmla="*/ 31 w 36"/>
                <a:gd name="T13" fmla="*/ 18 h 36"/>
                <a:gd name="T14" fmla="*/ 36 w 36"/>
                <a:gd name="T15" fmla="*/ 6 h 36"/>
                <a:gd name="T16" fmla="*/ 30 w 36"/>
                <a:gd name="T17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30" y="1"/>
                  </a:moveTo>
                  <a:cubicBezTo>
                    <a:pt x="30" y="3"/>
                    <a:pt x="26" y="4"/>
                    <a:pt x="24" y="6"/>
                  </a:cubicBezTo>
                  <a:cubicBezTo>
                    <a:pt x="22" y="8"/>
                    <a:pt x="24" y="9"/>
                    <a:pt x="17" y="14"/>
                  </a:cubicBezTo>
                  <a:cubicBezTo>
                    <a:pt x="11" y="18"/>
                    <a:pt x="3" y="24"/>
                    <a:pt x="1" y="28"/>
                  </a:cubicBezTo>
                  <a:cubicBezTo>
                    <a:pt x="0" y="32"/>
                    <a:pt x="3" y="34"/>
                    <a:pt x="9" y="34"/>
                  </a:cubicBezTo>
                  <a:cubicBezTo>
                    <a:pt x="15" y="35"/>
                    <a:pt x="14" y="36"/>
                    <a:pt x="18" y="31"/>
                  </a:cubicBezTo>
                  <a:cubicBezTo>
                    <a:pt x="22" y="25"/>
                    <a:pt x="26" y="22"/>
                    <a:pt x="31" y="18"/>
                  </a:cubicBezTo>
                  <a:cubicBezTo>
                    <a:pt x="36" y="13"/>
                    <a:pt x="36" y="6"/>
                    <a:pt x="36" y="6"/>
                  </a:cubicBezTo>
                  <a:cubicBezTo>
                    <a:pt x="36" y="6"/>
                    <a:pt x="31" y="0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1" name="Freeform 42"/>
            <p:cNvSpPr/>
            <p:nvPr/>
          </p:nvSpPr>
          <p:spPr bwMode="auto">
            <a:xfrm>
              <a:off x="5659393" y="4578733"/>
              <a:ext cx="68060" cy="69927"/>
            </a:xfrm>
            <a:custGeom>
              <a:avLst/>
              <a:gdLst>
                <a:gd name="T0" fmla="*/ 4 w 21"/>
                <a:gd name="T1" fmla="*/ 5 h 20"/>
                <a:gd name="T2" fmla="*/ 7 w 21"/>
                <a:gd name="T3" fmla="*/ 15 h 20"/>
                <a:gd name="T4" fmla="*/ 15 w 21"/>
                <a:gd name="T5" fmla="*/ 17 h 20"/>
                <a:gd name="T6" fmla="*/ 21 w 21"/>
                <a:gd name="T7" fmla="*/ 3 h 20"/>
                <a:gd name="T8" fmla="*/ 10 w 21"/>
                <a:gd name="T9" fmla="*/ 7 h 20"/>
                <a:gd name="T10" fmla="*/ 4 w 21"/>
                <a:gd name="T11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0">
                  <a:moveTo>
                    <a:pt x="4" y="5"/>
                  </a:moveTo>
                  <a:cubicBezTo>
                    <a:pt x="0" y="10"/>
                    <a:pt x="8" y="10"/>
                    <a:pt x="7" y="15"/>
                  </a:cubicBezTo>
                  <a:cubicBezTo>
                    <a:pt x="6" y="20"/>
                    <a:pt x="13" y="18"/>
                    <a:pt x="15" y="17"/>
                  </a:cubicBezTo>
                  <a:cubicBezTo>
                    <a:pt x="17" y="16"/>
                    <a:pt x="21" y="6"/>
                    <a:pt x="21" y="3"/>
                  </a:cubicBezTo>
                  <a:cubicBezTo>
                    <a:pt x="20" y="0"/>
                    <a:pt x="12" y="8"/>
                    <a:pt x="10" y="7"/>
                  </a:cubicBezTo>
                  <a:cubicBezTo>
                    <a:pt x="8" y="7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2" name="Freeform 43"/>
            <p:cNvSpPr/>
            <p:nvPr/>
          </p:nvSpPr>
          <p:spPr bwMode="auto">
            <a:xfrm>
              <a:off x="5178121" y="4014140"/>
              <a:ext cx="641696" cy="559415"/>
            </a:xfrm>
            <a:custGeom>
              <a:avLst/>
              <a:gdLst>
                <a:gd name="T0" fmla="*/ 122 w 195"/>
                <a:gd name="T1" fmla="*/ 130 h 160"/>
                <a:gd name="T2" fmla="*/ 118 w 195"/>
                <a:gd name="T3" fmla="*/ 131 h 160"/>
                <a:gd name="T4" fmla="*/ 115 w 195"/>
                <a:gd name="T5" fmla="*/ 123 h 160"/>
                <a:gd name="T6" fmla="*/ 109 w 195"/>
                <a:gd name="T7" fmla="*/ 130 h 160"/>
                <a:gd name="T8" fmla="*/ 102 w 195"/>
                <a:gd name="T9" fmla="*/ 131 h 160"/>
                <a:gd name="T10" fmla="*/ 103 w 195"/>
                <a:gd name="T11" fmla="*/ 121 h 160"/>
                <a:gd name="T12" fmla="*/ 92 w 195"/>
                <a:gd name="T13" fmla="*/ 116 h 160"/>
                <a:gd name="T14" fmla="*/ 83 w 195"/>
                <a:gd name="T15" fmla="*/ 113 h 160"/>
                <a:gd name="T16" fmla="*/ 70 w 195"/>
                <a:gd name="T17" fmla="*/ 118 h 160"/>
                <a:gd name="T18" fmla="*/ 59 w 195"/>
                <a:gd name="T19" fmla="*/ 118 h 160"/>
                <a:gd name="T20" fmla="*/ 55 w 195"/>
                <a:gd name="T21" fmla="*/ 134 h 160"/>
                <a:gd name="T22" fmla="*/ 39 w 195"/>
                <a:gd name="T23" fmla="*/ 130 h 160"/>
                <a:gd name="T24" fmla="*/ 30 w 195"/>
                <a:gd name="T25" fmla="*/ 135 h 160"/>
                <a:gd name="T26" fmla="*/ 18 w 195"/>
                <a:gd name="T27" fmla="*/ 136 h 160"/>
                <a:gd name="T28" fmla="*/ 13 w 195"/>
                <a:gd name="T29" fmla="*/ 126 h 160"/>
                <a:gd name="T30" fmla="*/ 20 w 195"/>
                <a:gd name="T31" fmla="*/ 115 h 160"/>
                <a:gd name="T32" fmla="*/ 14 w 195"/>
                <a:gd name="T33" fmla="*/ 107 h 160"/>
                <a:gd name="T34" fmla="*/ 11 w 195"/>
                <a:gd name="T35" fmla="*/ 98 h 160"/>
                <a:gd name="T36" fmla="*/ 9 w 195"/>
                <a:gd name="T37" fmla="*/ 85 h 160"/>
                <a:gd name="T38" fmla="*/ 1 w 195"/>
                <a:gd name="T39" fmla="*/ 76 h 160"/>
                <a:gd name="T40" fmla="*/ 8 w 195"/>
                <a:gd name="T41" fmla="*/ 63 h 160"/>
                <a:gd name="T42" fmla="*/ 23 w 195"/>
                <a:gd name="T43" fmla="*/ 52 h 160"/>
                <a:gd name="T44" fmla="*/ 33 w 195"/>
                <a:gd name="T45" fmla="*/ 51 h 160"/>
                <a:gd name="T46" fmla="*/ 44 w 195"/>
                <a:gd name="T47" fmla="*/ 48 h 160"/>
                <a:gd name="T48" fmla="*/ 43 w 195"/>
                <a:gd name="T49" fmla="*/ 29 h 160"/>
                <a:gd name="T50" fmla="*/ 57 w 195"/>
                <a:gd name="T51" fmla="*/ 30 h 160"/>
                <a:gd name="T52" fmla="*/ 63 w 195"/>
                <a:gd name="T53" fmla="*/ 19 h 160"/>
                <a:gd name="T54" fmla="*/ 71 w 195"/>
                <a:gd name="T55" fmla="*/ 19 h 160"/>
                <a:gd name="T56" fmla="*/ 79 w 195"/>
                <a:gd name="T57" fmla="*/ 21 h 160"/>
                <a:gd name="T58" fmla="*/ 83 w 195"/>
                <a:gd name="T59" fmla="*/ 14 h 160"/>
                <a:gd name="T60" fmla="*/ 86 w 195"/>
                <a:gd name="T61" fmla="*/ 7 h 160"/>
                <a:gd name="T62" fmla="*/ 92 w 195"/>
                <a:gd name="T63" fmla="*/ 14 h 160"/>
                <a:gd name="T64" fmla="*/ 94 w 195"/>
                <a:gd name="T65" fmla="*/ 5 h 160"/>
                <a:gd name="T66" fmla="*/ 100 w 195"/>
                <a:gd name="T67" fmla="*/ 10 h 160"/>
                <a:gd name="T68" fmla="*/ 113 w 195"/>
                <a:gd name="T69" fmla="*/ 10 h 160"/>
                <a:gd name="T70" fmla="*/ 110 w 195"/>
                <a:gd name="T71" fmla="*/ 25 h 160"/>
                <a:gd name="T72" fmla="*/ 122 w 195"/>
                <a:gd name="T73" fmla="*/ 33 h 160"/>
                <a:gd name="T74" fmla="*/ 133 w 195"/>
                <a:gd name="T75" fmla="*/ 37 h 160"/>
                <a:gd name="T76" fmla="*/ 136 w 195"/>
                <a:gd name="T77" fmla="*/ 19 h 160"/>
                <a:gd name="T78" fmla="*/ 138 w 195"/>
                <a:gd name="T79" fmla="*/ 1 h 160"/>
                <a:gd name="T80" fmla="*/ 145 w 195"/>
                <a:gd name="T81" fmla="*/ 16 h 160"/>
                <a:gd name="T82" fmla="*/ 155 w 195"/>
                <a:gd name="T83" fmla="*/ 30 h 160"/>
                <a:gd name="T84" fmla="*/ 160 w 195"/>
                <a:gd name="T85" fmla="*/ 49 h 160"/>
                <a:gd name="T86" fmla="*/ 177 w 195"/>
                <a:gd name="T87" fmla="*/ 56 h 160"/>
                <a:gd name="T88" fmla="*/ 182 w 195"/>
                <a:gd name="T89" fmla="*/ 76 h 160"/>
                <a:gd name="T90" fmla="*/ 195 w 195"/>
                <a:gd name="T91" fmla="*/ 109 h 160"/>
                <a:gd name="T92" fmla="*/ 179 w 195"/>
                <a:gd name="T93" fmla="*/ 130 h 160"/>
                <a:gd name="T94" fmla="*/ 173 w 195"/>
                <a:gd name="T95" fmla="*/ 146 h 160"/>
                <a:gd name="T96" fmla="*/ 166 w 195"/>
                <a:gd name="T97" fmla="*/ 150 h 160"/>
                <a:gd name="T98" fmla="*/ 155 w 195"/>
                <a:gd name="T99" fmla="*/ 155 h 160"/>
                <a:gd name="T100" fmla="*/ 146 w 195"/>
                <a:gd name="T101" fmla="*/ 153 h 160"/>
                <a:gd name="T102" fmla="*/ 140 w 195"/>
                <a:gd name="T103" fmla="*/ 154 h 160"/>
                <a:gd name="T104" fmla="*/ 130 w 195"/>
                <a:gd name="T105" fmla="*/ 149 h 160"/>
                <a:gd name="T106" fmla="*/ 129 w 195"/>
                <a:gd name="T107" fmla="*/ 141 h 160"/>
                <a:gd name="T108" fmla="*/ 123 w 195"/>
                <a:gd name="T109" fmla="*/ 134 h 160"/>
                <a:gd name="T110" fmla="*/ 122 w 195"/>
                <a:gd name="T111" fmla="*/ 13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5" h="160">
                  <a:moveTo>
                    <a:pt x="122" y="130"/>
                  </a:moveTo>
                  <a:cubicBezTo>
                    <a:pt x="122" y="125"/>
                    <a:pt x="119" y="135"/>
                    <a:pt x="118" y="131"/>
                  </a:cubicBezTo>
                  <a:cubicBezTo>
                    <a:pt x="116" y="127"/>
                    <a:pt x="119" y="120"/>
                    <a:pt x="115" y="123"/>
                  </a:cubicBezTo>
                  <a:cubicBezTo>
                    <a:pt x="112" y="126"/>
                    <a:pt x="110" y="128"/>
                    <a:pt x="109" y="130"/>
                  </a:cubicBezTo>
                  <a:cubicBezTo>
                    <a:pt x="109" y="132"/>
                    <a:pt x="102" y="133"/>
                    <a:pt x="102" y="131"/>
                  </a:cubicBezTo>
                  <a:cubicBezTo>
                    <a:pt x="103" y="129"/>
                    <a:pt x="105" y="123"/>
                    <a:pt x="103" y="121"/>
                  </a:cubicBezTo>
                  <a:cubicBezTo>
                    <a:pt x="100" y="119"/>
                    <a:pt x="95" y="118"/>
                    <a:pt x="92" y="116"/>
                  </a:cubicBezTo>
                  <a:cubicBezTo>
                    <a:pt x="88" y="115"/>
                    <a:pt x="92" y="110"/>
                    <a:pt x="83" y="113"/>
                  </a:cubicBezTo>
                  <a:cubicBezTo>
                    <a:pt x="74" y="115"/>
                    <a:pt x="70" y="118"/>
                    <a:pt x="70" y="118"/>
                  </a:cubicBezTo>
                  <a:cubicBezTo>
                    <a:pt x="70" y="118"/>
                    <a:pt x="62" y="115"/>
                    <a:pt x="59" y="118"/>
                  </a:cubicBezTo>
                  <a:cubicBezTo>
                    <a:pt x="56" y="122"/>
                    <a:pt x="55" y="134"/>
                    <a:pt x="55" y="134"/>
                  </a:cubicBezTo>
                  <a:cubicBezTo>
                    <a:pt x="55" y="134"/>
                    <a:pt x="42" y="129"/>
                    <a:pt x="39" y="130"/>
                  </a:cubicBezTo>
                  <a:cubicBezTo>
                    <a:pt x="37" y="130"/>
                    <a:pt x="33" y="134"/>
                    <a:pt x="30" y="135"/>
                  </a:cubicBezTo>
                  <a:cubicBezTo>
                    <a:pt x="26" y="137"/>
                    <a:pt x="20" y="138"/>
                    <a:pt x="18" y="136"/>
                  </a:cubicBezTo>
                  <a:cubicBezTo>
                    <a:pt x="16" y="133"/>
                    <a:pt x="12" y="129"/>
                    <a:pt x="13" y="126"/>
                  </a:cubicBezTo>
                  <a:cubicBezTo>
                    <a:pt x="14" y="124"/>
                    <a:pt x="23" y="120"/>
                    <a:pt x="20" y="115"/>
                  </a:cubicBezTo>
                  <a:cubicBezTo>
                    <a:pt x="16" y="111"/>
                    <a:pt x="15" y="110"/>
                    <a:pt x="14" y="107"/>
                  </a:cubicBezTo>
                  <a:cubicBezTo>
                    <a:pt x="14" y="105"/>
                    <a:pt x="15" y="103"/>
                    <a:pt x="11" y="98"/>
                  </a:cubicBezTo>
                  <a:cubicBezTo>
                    <a:pt x="6" y="92"/>
                    <a:pt x="7" y="86"/>
                    <a:pt x="9" y="85"/>
                  </a:cubicBezTo>
                  <a:cubicBezTo>
                    <a:pt x="11" y="84"/>
                    <a:pt x="3" y="78"/>
                    <a:pt x="1" y="76"/>
                  </a:cubicBezTo>
                  <a:cubicBezTo>
                    <a:pt x="0" y="74"/>
                    <a:pt x="5" y="66"/>
                    <a:pt x="8" y="63"/>
                  </a:cubicBezTo>
                  <a:cubicBezTo>
                    <a:pt x="11" y="61"/>
                    <a:pt x="20" y="52"/>
                    <a:pt x="23" y="52"/>
                  </a:cubicBezTo>
                  <a:cubicBezTo>
                    <a:pt x="26" y="52"/>
                    <a:pt x="30" y="54"/>
                    <a:pt x="33" y="51"/>
                  </a:cubicBezTo>
                  <a:cubicBezTo>
                    <a:pt x="35" y="49"/>
                    <a:pt x="44" y="50"/>
                    <a:pt x="44" y="48"/>
                  </a:cubicBezTo>
                  <a:cubicBezTo>
                    <a:pt x="44" y="46"/>
                    <a:pt x="41" y="32"/>
                    <a:pt x="43" y="29"/>
                  </a:cubicBezTo>
                  <a:cubicBezTo>
                    <a:pt x="45" y="27"/>
                    <a:pt x="56" y="32"/>
                    <a:pt x="57" y="30"/>
                  </a:cubicBezTo>
                  <a:cubicBezTo>
                    <a:pt x="59" y="29"/>
                    <a:pt x="61" y="21"/>
                    <a:pt x="63" y="19"/>
                  </a:cubicBezTo>
                  <a:cubicBezTo>
                    <a:pt x="65" y="18"/>
                    <a:pt x="67" y="15"/>
                    <a:pt x="71" y="19"/>
                  </a:cubicBezTo>
                  <a:cubicBezTo>
                    <a:pt x="74" y="24"/>
                    <a:pt x="78" y="26"/>
                    <a:pt x="79" y="21"/>
                  </a:cubicBezTo>
                  <a:cubicBezTo>
                    <a:pt x="81" y="17"/>
                    <a:pt x="80" y="18"/>
                    <a:pt x="83" y="14"/>
                  </a:cubicBezTo>
                  <a:cubicBezTo>
                    <a:pt x="86" y="10"/>
                    <a:pt x="83" y="3"/>
                    <a:pt x="86" y="7"/>
                  </a:cubicBezTo>
                  <a:cubicBezTo>
                    <a:pt x="90" y="11"/>
                    <a:pt x="92" y="14"/>
                    <a:pt x="92" y="14"/>
                  </a:cubicBezTo>
                  <a:cubicBezTo>
                    <a:pt x="92" y="14"/>
                    <a:pt x="92" y="5"/>
                    <a:pt x="94" y="5"/>
                  </a:cubicBezTo>
                  <a:cubicBezTo>
                    <a:pt x="96" y="5"/>
                    <a:pt x="98" y="10"/>
                    <a:pt x="100" y="10"/>
                  </a:cubicBezTo>
                  <a:cubicBezTo>
                    <a:pt x="101" y="10"/>
                    <a:pt x="111" y="7"/>
                    <a:pt x="113" y="10"/>
                  </a:cubicBezTo>
                  <a:cubicBezTo>
                    <a:pt x="115" y="14"/>
                    <a:pt x="108" y="22"/>
                    <a:pt x="110" y="25"/>
                  </a:cubicBezTo>
                  <a:cubicBezTo>
                    <a:pt x="113" y="29"/>
                    <a:pt x="119" y="30"/>
                    <a:pt x="122" y="33"/>
                  </a:cubicBezTo>
                  <a:cubicBezTo>
                    <a:pt x="126" y="36"/>
                    <a:pt x="131" y="42"/>
                    <a:pt x="133" y="37"/>
                  </a:cubicBezTo>
                  <a:cubicBezTo>
                    <a:pt x="135" y="31"/>
                    <a:pt x="139" y="23"/>
                    <a:pt x="136" y="19"/>
                  </a:cubicBezTo>
                  <a:cubicBezTo>
                    <a:pt x="133" y="15"/>
                    <a:pt x="137" y="2"/>
                    <a:pt x="138" y="1"/>
                  </a:cubicBezTo>
                  <a:cubicBezTo>
                    <a:pt x="139" y="0"/>
                    <a:pt x="141" y="11"/>
                    <a:pt x="145" y="16"/>
                  </a:cubicBezTo>
                  <a:cubicBezTo>
                    <a:pt x="149" y="21"/>
                    <a:pt x="153" y="25"/>
                    <a:pt x="155" y="30"/>
                  </a:cubicBezTo>
                  <a:cubicBezTo>
                    <a:pt x="157" y="36"/>
                    <a:pt x="157" y="46"/>
                    <a:pt x="160" y="49"/>
                  </a:cubicBezTo>
                  <a:cubicBezTo>
                    <a:pt x="164" y="52"/>
                    <a:pt x="177" y="52"/>
                    <a:pt x="177" y="56"/>
                  </a:cubicBezTo>
                  <a:cubicBezTo>
                    <a:pt x="176" y="60"/>
                    <a:pt x="178" y="68"/>
                    <a:pt x="182" y="76"/>
                  </a:cubicBezTo>
                  <a:cubicBezTo>
                    <a:pt x="187" y="83"/>
                    <a:pt x="195" y="102"/>
                    <a:pt x="195" y="109"/>
                  </a:cubicBezTo>
                  <a:cubicBezTo>
                    <a:pt x="195" y="116"/>
                    <a:pt x="182" y="125"/>
                    <a:pt x="179" y="130"/>
                  </a:cubicBezTo>
                  <a:cubicBezTo>
                    <a:pt x="175" y="136"/>
                    <a:pt x="174" y="143"/>
                    <a:pt x="173" y="146"/>
                  </a:cubicBezTo>
                  <a:cubicBezTo>
                    <a:pt x="171" y="148"/>
                    <a:pt x="172" y="148"/>
                    <a:pt x="166" y="150"/>
                  </a:cubicBezTo>
                  <a:cubicBezTo>
                    <a:pt x="160" y="152"/>
                    <a:pt x="156" y="157"/>
                    <a:pt x="155" y="155"/>
                  </a:cubicBezTo>
                  <a:cubicBezTo>
                    <a:pt x="153" y="153"/>
                    <a:pt x="148" y="150"/>
                    <a:pt x="146" y="153"/>
                  </a:cubicBezTo>
                  <a:cubicBezTo>
                    <a:pt x="145" y="155"/>
                    <a:pt x="143" y="160"/>
                    <a:pt x="140" y="154"/>
                  </a:cubicBezTo>
                  <a:cubicBezTo>
                    <a:pt x="137" y="149"/>
                    <a:pt x="131" y="150"/>
                    <a:pt x="130" y="149"/>
                  </a:cubicBezTo>
                  <a:cubicBezTo>
                    <a:pt x="129" y="148"/>
                    <a:pt x="129" y="145"/>
                    <a:pt x="129" y="141"/>
                  </a:cubicBezTo>
                  <a:cubicBezTo>
                    <a:pt x="129" y="136"/>
                    <a:pt x="124" y="136"/>
                    <a:pt x="123" y="134"/>
                  </a:cubicBezTo>
                  <a:cubicBezTo>
                    <a:pt x="123" y="133"/>
                    <a:pt x="122" y="131"/>
                    <a:pt x="122" y="1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3" name="Freeform 44"/>
            <p:cNvSpPr/>
            <p:nvPr/>
          </p:nvSpPr>
          <p:spPr bwMode="auto">
            <a:xfrm>
              <a:off x="6162543" y="4120326"/>
              <a:ext cx="46183" cy="44030"/>
            </a:xfrm>
            <a:custGeom>
              <a:avLst/>
              <a:gdLst>
                <a:gd name="T0" fmla="*/ 0 w 14"/>
                <a:gd name="T1" fmla="*/ 11 h 13"/>
                <a:gd name="T2" fmla="*/ 11 w 14"/>
                <a:gd name="T3" fmla="*/ 1 h 13"/>
                <a:gd name="T4" fmla="*/ 0 w 14"/>
                <a:gd name="T5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3">
                  <a:moveTo>
                    <a:pt x="0" y="11"/>
                  </a:moveTo>
                  <a:cubicBezTo>
                    <a:pt x="5" y="13"/>
                    <a:pt x="14" y="2"/>
                    <a:pt x="11" y="1"/>
                  </a:cubicBezTo>
                  <a:cubicBezTo>
                    <a:pt x="7" y="0"/>
                    <a:pt x="0" y="11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4" name="Freeform 45"/>
            <p:cNvSpPr/>
            <p:nvPr/>
          </p:nvSpPr>
          <p:spPr bwMode="auto">
            <a:xfrm>
              <a:off x="5953503" y="4203199"/>
              <a:ext cx="48613" cy="49209"/>
            </a:xfrm>
            <a:custGeom>
              <a:avLst/>
              <a:gdLst>
                <a:gd name="T0" fmla="*/ 15 w 15"/>
                <a:gd name="T1" fmla="*/ 9 h 14"/>
                <a:gd name="T2" fmla="*/ 7 w 15"/>
                <a:gd name="T3" fmla="*/ 8 h 14"/>
                <a:gd name="T4" fmla="*/ 7 w 15"/>
                <a:gd name="T5" fmla="*/ 2 h 14"/>
                <a:gd name="T6" fmla="*/ 15 w 15"/>
                <a:gd name="T7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9"/>
                  </a:moveTo>
                  <a:cubicBezTo>
                    <a:pt x="14" y="14"/>
                    <a:pt x="10" y="12"/>
                    <a:pt x="7" y="8"/>
                  </a:cubicBezTo>
                  <a:cubicBezTo>
                    <a:pt x="5" y="3"/>
                    <a:pt x="0" y="0"/>
                    <a:pt x="7" y="2"/>
                  </a:cubicBezTo>
                  <a:cubicBezTo>
                    <a:pt x="14" y="4"/>
                    <a:pt x="15" y="7"/>
                    <a:pt x="15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5" name="Freeform 46"/>
            <p:cNvSpPr/>
            <p:nvPr/>
          </p:nvSpPr>
          <p:spPr bwMode="auto">
            <a:xfrm>
              <a:off x="4915610" y="3713712"/>
              <a:ext cx="184730" cy="227909"/>
            </a:xfrm>
            <a:custGeom>
              <a:avLst/>
              <a:gdLst>
                <a:gd name="T0" fmla="*/ 5 w 56"/>
                <a:gd name="T1" fmla="*/ 0 h 65"/>
                <a:gd name="T2" fmla="*/ 13 w 56"/>
                <a:gd name="T3" fmla="*/ 13 h 65"/>
                <a:gd name="T4" fmla="*/ 24 w 56"/>
                <a:gd name="T5" fmla="*/ 30 h 65"/>
                <a:gd name="T6" fmla="*/ 30 w 56"/>
                <a:gd name="T7" fmla="*/ 52 h 65"/>
                <a:gd name="T8" fmla="*/ 47 w 56"/>
                <a:gd name="T9" fmla="*/ 61 h 65"/>
                <a:gd name="T10" fmla="*/ 52 w 56"/>
                <a:gd name="T11" fmla="*/ 60 h 65"/>
                <a:gd name="T12" fmla="*/ 54 w 56"/>
                <a:gd name="T13" fmla="*/ 47 h 65"/>
                <a:gd name="T14" fmla="*/ 52 w 56"/>
                <a:gd name="T15" fmla="*/ 40 h 65"/>
                <a:gd name="T16" fmla="*/ 41 w 56"/>
                <a:gd name="T17" fmla="*/ 30 h 65"/>
                <a:gd name="T18" fmla="*/ 28 w 56"/>
                <a:gd name="T19" fmla="*/ 17 h 65"/>
                <a:gd name="T20" fmla="*/ 14 w 56"/>
                <a:gd name="T21" fmla="*/ 4 h 65"/>
                <a:gd name="T22" fmla="*/ 5 w 56"/>
                <a:gd name="T2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" h="65">
                  <a:moveTo>
                    <a:pt x="5" y="0"/>
                  </a:moveTo>
                  <a:cubicBezTo>
                    <a:pt x="0" y="1"/>
                    <a:pt x="12" y="11"/>
                    <a:pt x="13" y="13"/>
                  </a:cubicBezTo>
                  <a:cubicBezTo>
                    <a:pt x="14" y="14"/>
                    <a:pt x="24" y="25"/>
                    <a:pt x="24" y="30"/>
                  </a:cubicBezTo>
                  <a:cubicBezTo>
                    <a:pt x="24" y="35"/>
                    <a:pt x="28" y="50"/>
                    <a:pt x="30" y="52"/>
                  </a:cubicBezTo>
                  <a:cubicBezTo>
                    <a:pt x="32" y="54"/>
                    <a:pt x="45" y="57"/>
                    <a:pt x="47" y="61"/>
                  </a:cubicBezTo>
                  <a:cubicBezTo>
                    <a:pt x="48" y="64"/>
                    <a:pt x="52" y="65"/>
                    <a:pt x="52" y="60"/>
                  </a:cubicBezTo>
                  <a:cubicBezTo>
                    <a:pt x="52" y="55"/>
                    <a:pt x="52" y="49"/>
                    <a:pt x="54" y="47"/>
                  </a:cubicBezTo>
                  <a:cubicBezTo>
                    <a:pt x="56" y="44"/>
                    <a:pt x="55" y="40"/>
                    <a:pt x="52" y="40"/>
                  </a:cubicBezTo>
                  <a:cubicBezTo>
                    <a:pt x="49" y="41"/>
                    <a:pt x="47" y="34"/>
                    <a:pt x="41" y="30"/>
                  </a:cubicBezTo>
                  <a:cubicBezTo>
                    <a:pt x="36" y="26"/>
                    <a:pt x="33" y="23"/>
                    <a:pt x="28" y="17"/>
                  </a:cubicBezTo>
                  <a:cubicBezTo>
                    <a:pt x="23" y="11"/>
                    <a:pt x="18" y="8"/>
                    <a:pt x="14" y="4"/>
                  </a:cubicBezTo>
                  <a:cubicBezTo>
                    <a:pt x="11" y="1"/>
                    <a:pt x="7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6" name="Freeform 47"/>
            <p:cNvSpPr/>
            <p:nvPr/>
          </p:nvSpPr>
          <p:spPr bwMode="auto">
            <a:xfrm>
              <a:off x="4971512" y="3630836"/>
              <a:ext cx="102089" cy="178703"/>
            </a:xfrm>
            <a:custGeom>
              <a:avLst/>
              <a:gdLst>
                <a:gd name="T0" fmla="*/ 3 w 31"/>
                <a:gd name="T1" fmla="*/ 0 h 51"/>
                <a:gd name="T2" fmla="*/ 1 w 31"/>
                <a:gd name="T3" fmla="*/ 10 h 51"/>
                <a:gd name="T4" fmla="*/ 8 w 31"/>
                <a:gd name="T5" fmla="*/ 19 h 51"/>
                <a:gd name="T6" fmla="*/ 15 w 31"/>
                <a:gd name="T7" fmla="*/ 39 h 51"/>
                <a:gd name="T8" fmla="*/ 26 w 31"/>
                <a:gd name="T9" fmla="*/ 49 h 51"/>
                <a:gd name="T10" fmla="*/ 30 w 31"/>
                <a:gd name="T11" fmla="*/ 45 h 51"/>
                <a:gd name="T12" fmla="*/ 25 w 31"/>
                <a:gd name="T13" fmla="*/ 35 h 51"/>
                <a:gd name="T14" fmla="*/ 19 w 31"/>
                <a:gd name="T15" fmla="*/ 21 h 51"/>
                <a:gd name="T16" fmla="*/ 12 w 31"/>
                <a:gd name="T17" fmla="*/ 11 h 51"/>
                <a:gd name="T18" fmla="*/ 3 w 31"/>
                <a:gd name="T1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51">
                  <a:moveTo>
                    <a:pt x="3" y="0"/>
                  </a:moveTo>
                  <a:cubicBezTo>
                    <a:pt x="0" y="1"/>
                    <a:pt x="0" y="7"/>
                    <a:pt x="1" y="10"/>
                  </a:cubicBezTo>
                  <a:cubicBezTo>
                    <a:pt x="3" y="12"/>
                    <a:pt x="6" y="11"/>
                    <a:pt x="8" y="19"/>
                  </a:cubicBezTo>
                  <a:cubicBezTo>
                    <a:pt x="10" y="27"/>
                    <a:pt x="14" y="35"/>
                    <a:pt x="15" y="39"/>
                  </a:cubicBezTo>
                  <a:cubicBezTo>
                    <a:pt x="17" y="42"/>
                    <a:pt x="23" y="46"/>
                    <a:pt x="26" y="49"/>
                  </a:cubicBezTo>
                  <a:cubicBezTo>
                    <a:pt x="28" y="51"/>
                    <a:pt x="31" y="48"/>
                    <a:pt x="30" y="45"/>
                  </a:cubicBezTo>
                  <a:cubicBezTo>
                    <a:pt x="28" y="42"/>
                    <a:pt x="25" y="38"/>
                    <a:pt x="25" y="35"/>
                  </a:cubicBezTo>
                  <a:cubicBezTo>
                    <a:pt x="24" y="32"/>
                    <a:pt x="23" y="27"/>
                    <a:pt x="19" y="21"/>
                  </a:cubicBezTo>
                  <a:cubicBezTo>
                    <a:pt x="16" y="16"/>
                    <a:pt x="14" y="14"/>
                    <a:pt x="12" y="11"/>
                  </a:cubicBezTo>
                  <a:cubicBezTo>
                    <a:pt x="10" y="7"/>
                    <a:pt x="3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7" name="Freeform 48"/>
            <p:cNvSpPr/>
            <p:nvPr/>
          </p:nvSpPr>
          <p:spPr bwMode="auto">
            <a:xfrm>
              <a:off x="5080892" y="3923491"/>
              <a:ext cx="75351" cy="46618"/>
            </a:xfrm>
            <a:custGeom>
              <a:avLst/>
              <a:gdLst>
                <a:gd name="T0" fmla="*/ 2 w 23"/>
                <a:gd name="T1" fmla="*/ 3 h 13"/>
                <a:gd name="T2" fmla="*/ 4 w 23"/>
                <a:gd name="T3" fmla="*/ 11 h 13"/>
                <a:gd name="T4" fmla="*/ 14 w 23"/>
                <a:gd name="T5" fmla="*/ 12 h 13"/>
                <a:gd name="T6" fmla="*/ 19 w 23"/>
                <a:gd name="T7" fmla="*/ 8 h 13"/>
                <a:gd name="T8" fmla="*/ 8 w 23"/>
                <a:gd name="T9" fmla="*/ 4 h 13"/>
                <a:gd name="T10" fmla="*/ 2 w 23"/>
                <a:gd name="T11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3">
                  <a:moveTo>
                    <a:pt x="2" y="3"/>
                  </a:moveTo>
                  <a:cubicBezTo>
                    <a:pt x="0" y="7"/>
                    <a:pt x="3" y="10"/>
                    <a:pt x="4" y="11"/>
                  </a:cubicBezTo>
                  <a:cubicBezTo>
                    <a:pt x="5" y="12"/>
                    <a:pt x="10" y="13"/>
                    <a:pt x="14" y="12"/>
                  </a:cubicBezTo>
                  <a:cubicBezTo>
                    <a:pt x="17" y="12"/>
                    <a:pt x="23" y="10"/>
                    <a:pt x="19" y="8"/>
                  </a:cubicBezTo>
                  <a:cubicBezTo>
                    <a:pt x="14" y="5"/>
                    <a:pt x="9" y="8"/>
                    <a:pt x="8" y="4"/>
                  </a:cubicBezTo>
                  <a:cubicBezTo>
                    <a:pt x="6" y="0"/>
                    <a:pt x="4" y="0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8" name="Freeform 49"/>
            <p:cNvSpPr/>
            <p:nvPr/>
          </p:nvSpPr>
          <p:spPr bwMode="auto">
            <a:xfrm>
              <a:off x="5139228" y="3944211"/>
              <a:ext cx="82643" cy="46618"/>
            </a:xfrm>
            <a:custGeom>
              <a:avLst/>
              <a:gdLst>
                <a:gd name="T0" fmla="*/ 7 w 25"/>
                <a:gd name="T1" fmla="*/ 0 h 13"/>
                <a:gd name="T2" fmla="*/ 3 w 25"/>
                <a:gd name="T3" fmla="*/ 6 h 13"/>
                <a:gd name="T4" fmla="*/ 13 w 25"/>
                <a:gd name="T5" fmla="*/ 10 h 13"/>
                <a:gd name="T6" fmla="*/ 25 w 25"/>
                <a:gd name="T7" fmla="*/ 10 h 13"/>
                <a:gd name="T8" fmla="*/ 18 w 25"/>
                <a:gd name="T9" fmla="*/ 3 h 13"/>
                <a:gd name="T10" fmla="*/ 7 w 2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3">
                  <a:moveTo>
                    <a:pt x="7" y="0"/>
                  </a:moveTo>
                  <a:cubicBezTo>
                    <a:pt x="4" y="2"/>
                    <a:pt x="0" y="2"/>
                    <a:pt x="3" y="6"/>
                  </a:cubicBezTo>
                  <a:cubicBezTo>
                    <a:pt x="6" y="9"/>
                    <a:pt x="8" y="10"/>
                    <a:pt x="13" y="10"/>
                  </a:cubicBezTo>
                  <a:cubicBezTo>
                    <a:pt x="17" y="9"/>
                    <a:pt x="24" y="13"/>
                    <a:pt x="25" y="10"/>
                  </a:cubicBezTo>
                  <a:cubicBezTo>
                    <a:pt x="25" y="7"/>
                    <a:pt x="20" y="3"/>
                    <a:pt x="18" y="3"/>
                  </a:cubicBezTo>
                  <a:cubicBezTo>
                    <a:pt x="16" y="3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69" name="Freeform 50"/>
            <p:cNvSpPr/>
            <p:nvPr/>
          </p:nvSpPr>
          <p:spPr bwMode="auto">
            <a:xfrm>
              <a:off x="5285068" y="3985649"/>
              <a:ext cx="21877" cy="33669"/>
            </a:xfrm>
            <a:custGeom>
              <a:avLst/>
              <a:gdLst>
                <a:gd name="T0" fmla="*/ 1 w 7"/>
                <a:gd name="T1" fmla="*/ 3 h 9"/>
                <a:gd name="T2" fmla="*/ 7 w 7"/>
                <a:gd name="T3" fmla="*/ 5 h 9"/>
                <a:gd name="T4" fmla="*/ 1 w 7"/>
                <a:gd name="T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9">
                  <a:moveTo>
                    <a:pt x="1" y="3"/>
                  </a:moveTo>
                  <a:cubicBezTo>
                    <a:pt x="0" y="7"/>
                    <a:pt x="6" y="9"/>
                    <a:pt x="7" y="5"/>
                  </a:cubicBezTo>
                  <a:cubicBezTo>
                    <a:pt x="7" y="0"/>
                    <a:pt x="1" y="0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0" name="Freeform 51"/>
            <p:cNvSpPr/>
            <p:nvPr/>
          </p:nvSpPr>
          <p:spPr bwMode="auto">
            <a:xfrm>
              <a:off x="5353126" y="3959751"/>
              <a:ext cx="48613" cy="64748"/>
            </a:xfrm>
            <a:custGeom>
              <a:avLst/>
              <a:gdLst>
                <a:gd name="T0" fmla="*/ 0 w 15"/>
                <a:gd name="T1" fmla="*/ 14 h 19"/>
                <a:gd name="T2" fmla="*/ 9 w 15"/>
                <a:gd name="T3" fmla="*/ 12 h 19"/>
                <a:gd name="T4" fmla="*/ 15 w 15"/>
                <a:gd name="T5" fmla="*/ 8 h 19"/>
                <a:gd name="T6" fmla="*/ 6 w 15"/>
                <a:gd name="T7" fmla="*/ 4 h 19"/>
                <a:gd name="T8" fmla="*/ 0 w 15"/>
                <a:gd name="T9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9">
                  <a:moveTo>
                    <a:pt x="0" y="14"/>
                  </a:moveTo>
                  <a:cubicBezTo>
                    <a:pt x="1" y="19"/>
                    <a:pt x="9" y="12"/>
                    <a:pt x="9" y="12"/>
                  </a:cubicBezTo>
                  <a:cubicBezTo>
                    <a:pt x="9" y="12"/>
                    <a:pt x="15" y="11"/>
                    <a:pt x="15" y="8"/>
                  </a:cubicBezTo>
                  <a:cubicBezTo>
                    <a:pt x="15" y="4"/>
                    <a:pt x="9" y="0"/>
                    <a:pt x="6" y="4"/>
                  </a:cubicBezTo>
                  <a:cubicBezTo>
                    <a:pt x="4" y="8"/>
                    <a:pt x="0" y="11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1" name="Freeform 52"/>
            <p:cNvSpPr/>
            <p:nvPr/>
          </p:nvSpPr>
          <p:spPr bwMode="auto">
            <a:xfrm>
              <a:off x="5275345" y="3830256"/>
              <a:ext cx="80214" cy="90647"/>
            </a:xfrm>
            <a:custGeom>
              <a:avLst/>
              <a:gdLst>
                <a:gd name="T0" fmla="*/ 7 w 25"/>
                <a:gd name="T1" fmla="*/ 0 h 26"/>
                <a:gd name="T2" fmla="*/ 4 w 25"/>
                <a:gd name="T3" fmla="*/ 8 h 26"/>
                <a:gd name="T4" fmla="*/ 3 w 25"/>
                <a:gd name="T5" fmla="*/ 18 h 26"/>
                <a:gd name="T6" fmla="*/ 14 w 25"/>
                <a:gd name="T7" fmla="*/ 14 h 26"/>
                <a:gd name="T8" fmla="*/ 16 w 25"/>
                <a:gd name="T9" fmla="*/ 22 h 26"/>
                <a:gd name="T10" fmla="*/ 24 w 25"/>
                <a:gd name="T11" fmla="*/ 26 h 26"/>
                <a:gd name="T12" fmla="*/ 19 w 25"/>
                <a:gd name="T13" fmla="*/ 12 h 26"/>
                <a:gd name="T14" fmla="*/ 17 w 25"/>
                <a:gd name="T15" fmla="*/ 7 h 26"/>
                <a:gd name="T16" fmla="*/ 24 w 25"/>
                <a:gd name="T17" fmla="*/ 3 h 26"/>
                <a:gd name="T18" fmla="*/ 13 w 25"/>
                <a:gd name="T19" fmla="*/ 2 h 26"/>
                <a:gd name="T20" fmla="*/ 7 w 25"/>
                <a:gd name="T2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6">
                  <a:moveTo>
                    <a:pt x="7" y="0"/>
                  </a:moveTo>
                  <a:cubicBezTo>
                    <a:pt x="5" y="1"/>
                    <a:pt x="5" y="3"/>
                    <a:pt x="4" y="8"/>
                  </a:cubicBezTo>
                  <a:cubicBezTo>
                    <a:pt x="4" y="13"/>
                    <a:pt x="0" y="16"/>
                    <a:pt x="3" y="18"/>
                  </a:cubicBezTo>
                  <a:cubicBezTo>
                    <a:pt x="6" y="20"/>
                    <a:pt x="12" y="10"/>
                    <a:pt x="14" y="14"/>
                  </a:cubicBezTo>
                  <a:cubicBezTo>
                    <a:pt x="15" y="17"/>
                    <a:pt x="13" y="18"/>
                    <a:pt x="16" y="22"/>
                  </a:cubicBezTo>
                  <a:cubicBezTo>
                    <a:pt x="19" y="26"/>
                    <a:pt x="24" y="26"/>
                    <a:pt x="24" y="26"/>
                  </a:cubicBezTo>
                  <a:cubicBezTo>
                    <a:pt x="24" y="26"/>
                    <a:pt x="23" y="15"/>
                    <a:pt x="19" y="12"/>
                  </a:cubicBezTo>
                  <a:cubicBezTo>
                    <a:pt x="15" y="9"/>
                    <a:pt x="12" y="6"/>
                    <a:pt x="17" y="7"/>
                  </a:cubicBezTo>
                  <a:cubicBezTo>
                    <a:pt x="22" y="8"/>
                    <a:pt x="25" y="6"/>
                    <a:pt x="24" y="3"/>
                  </a:cubicBezTo>
                  <a:cubicBezTo>
                    <a:pt x="23" y="0"/>
                    <a:pt x="15" y="2"/>
                    <a:pt x="13" y="2"/>
                  </a:cubicBezTo>
                  <a:cubicBezTo>
                    <a:pt x="11" y="3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2" name="Freeform 53"/>
            <p:cNvSpPr/>
            <p:nvPr/>
          </p:nvSpPr>
          <p:spPr bwMode="auto">
            <a:xfrm>
              <a:off x="5297220" y="3791409"/>
              <a:ext cx="85073" cy="31079"/>
            </a:xfrm>
            <a:custGeom>
              <a:avLst/>
              <a:gdLst>
                <a:gd name="T0" fmla="*/ 2 w 26"/>
                <a:gd name="T1" fmla="*/ 2 h 9"/>
                <a:gd name="T2" fmla="*/ 6 w 26"/>
                <a:gd name="T3" fmla="*/ 8 h 9"/>
                <a:gd name="T4" fmla="*/ 21 w 26"/>
                <a:gd name="T5" fmla="*/ 6 h 9"/>
                <a:gd name="T6" fmla="*/ 24 w 26"/>
                <a:gd name="T7" fmla="*/ 0 h 9"/>
                <a:gd name="T8" fmla="*/ 11 w 26"/>
                <a:gd name="T9" fmla="*/ 3 h 9"/>
                <a:gd name="T10" fmla="*/ 2 w 26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9">
                  <a:moveTo>
                    <a:pt x="2" y="2"/>
                  </a:moveTo>
                  <a:cubicBezTo>
                    <a:pt x="0" y="5"/>
                    <a:pt x="2" y="9"/>
                    <a:pt x="6" y="8"/>
                  </a:cubicBezTo>
                  <a:cubicBezTo>
                    <a:pt x="10" y="8"/>
                    <a:pt x="19" y="6"/>
                    <a:pt x="21" y="6"/>
                  </a:cubicBezTo>
                  <a:cubicBezTo>
                    <a:pt x="23" y="6"/>
                    <a:pt x="26" y="0"/>
                    <a:pt x="24" y="0"/>
                  </a:cubicBezTo>
                  <a:cubicBezTo>
                    <a:pt x="23" y="0"/>
                    <a:pt x="12" y="3"/>
                    <a:pt x="11" y="3"/>
                  </a:cubicBezTo>
                  <a:cubicBezTo>
                    <a:pt x="9" y="3"/>
                    <a:pt x="2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3" name="Freeform 54"/>
            <p:cNvSpPr/>
            <p:nvPr/>
          </p:nvSpPr>
          <p:spPr bwMode="auto">
            <a:xfrm>
              <a:off x="5401740" y="3770691"/>
              <a:ext cx="43752" cy="69927"/>
            </a:xfrm>
            <a:custGeom>
              <a:avLst/>
              <a:gdLst>
                <a:gd name="T0" fmla="*/ 10 w 13"/>
                <a:gd name="T1" fmla="*/ 2 h 20"/>
                <a:gd name="T2" fmla="*/ 5 w 13"/>
                <a:gd name="T3" fmla="*/ 18 h 20"/>
                <a:gd name="T4" fmla="*/ 10 w 13"/>
                <a:gd name="T5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0">
                  <a:moveTo>
                    <a:pt x="10" y="2"/>
                  </a:moveTo>
                  <a:cubicBezTo>
                    <a:pt x="6" y="0"/>
                    <a:pt x="0" y="17"/>
                    <a:pt x="5" y="18"/>
                  </a:cubicBezTo>
                  <a:cubicBezTo>
                    <a:pt x="9" y="20"/>
                    <a:pt x="13" y="3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4" name="Freeform 55"/>
            <p:cNvSpPr/>
            <p:nvPr/>
          </p:nvSpPr>
          <p:spPr bwMode="auto">
            <a:xfrm>
              <a:off x="5134368" y="3680044"/>
              <a:ext cx="150701" cy="214960"/>
            </a:xfrm>
            <a:custGeom>
              <a:avLst/>
              <a:gdLst>
                <a:gd name="T0" fmla="*/ 39 w 46"/>
                <a:gd name="T1" fmla="*/ 3 h 62"/>
                <a:gd name="T2" fmla="*/ 32 w 46"/>
                <a:gd name="T3" fmla="*/ 8 h 62"/>
                <a:gd name="T4" fmla="*/ 29 w 46"/>
                <a:gd name="T5" fmla="*/ 14 h 62"/>
                <a:gd name="T6" fmla="*/ 20 w 46"/>
                <a:gd name="T7" fmla="*/ 22 h 62"/>
                <a:gd name="T8" fmla="*/ 14 w 46"/>
                <a:gd name="T9" fmla="*/ 25 h 62"/>
                <a:gd name="T10" fmla="*/ 9 w 46"/>
                <a:gd name="T11" fmla="*/ 31 h 62"/>
                <a:gd name="T12" fmla="*/ 1 w 46"/>
                <a:gd name="T13" fmla="*/ 29 h 62"/>
                <a:gd name="T14" fmla="*/ 4 w 46"/>
                <a:gd name="T15" fmla="*/ 47 h 62"/>
                <a:gd name="T16" fmla="*/ 15 w 46"/>
                <a:gd name="T17" fmla="*/ 59 h 62"/>
                <a:gd name="T18" fmla="*/ 24 w 46"/>
                <a:gd name="T19" fmla="*/ 60 h 62"/>
                <a:gd name="T20" fmla="*/ 35 w 46"/>
                <a:gd name="T21" fmla="*/ 57 h 62"/>
                <a:gd name="T22" fmla="*/ 38 w 46"/>
                <a:gd name="T23" fmla="*/ 43 h 62"/>
                <a:gd name="T24" fmla="*/ 44 w 46"/>
                <a:gd name="T25" fmla="*/ 30 h 62"/>
                <a:gd name="T26" fmla="*/ 40 w 46"/>
                <a:gd name="T27" fmla="*/ 18 h 62"/>
                <a:gd name="T28" fmla="*/ 46 w 46"/>
                <a:gd name="T29" fmla="*/ 12 h 62"/>
                <a:gd name="T30" fmla="*/ 39 w 46"/>
                <a:gd name="T31" fmla="*/ 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62">
                  <a:moveTo>
                    <a:pt x="39" y="3"/>
                  </a:moveTo>
                  <a:cubicBezTo>
                    <a:pt x="39" y="0"/>
                    <a:pt x="33" y="4"/>
                    <a:pt x="32" y="8"/>
                  </a:cubicBezTo>
                  <a:cubicBezTo>
                    <a:pt x="32" y="11"/>
                    <a:pt x="37" y="14"/>
                    <a:pt x="29" y="14"/>
                  </a:cubicBezTo>
                  <a:cubicBezTo>
                    <a:pt x="22" y="14"/>
                    <a:pt x="22" y="20"/>
                    <a:pt x="20" y="22"/>
                  </a:cubicBezTo>
                  <a:cubicBezTo>
                    <a:pt x="18" y="23"/>
                    <a:pt x="17" y="24"/>
                    <a:pt x="14" y="25"/>
                  </a:cubicBezTo>
                  <a:cubicBezTo>
                    <a:pt x="11" y="25"/>
                    <a:pt x="10" y="29"/>
                    <a:pt x="9" y="31"/>
                  </a:cubicBezTo>
                  <a:cubicBezTo>
                    <a:pt x="8" y="34"/>
                    <a:pt x="3" y="27"/>
                    <a:pt x="1" y="29"/>
                  </a:cubicBezTo>
                  <a:cubicBezTo>
                    <a:pt x="0" y="31"/>
                    <a:pt x="1" y="40"/>
                    <a:pt x="4" y="47"/>
                  </a:cubicBezTo>
                  <a:cubicBezTo>
                    <a:pt x="6" y="54"/>
                    <a:pt x="13" y="59"/>
                    <a:pt x="15" y="59"/>
                  </a:cubicBezTo>
                  <a:cubicBezTo>
                    <a:pt x="17" y="59"/>
                    <a:pt x="21" y="59"/>
                    <a:pt x="24" y="60"/>
                  </a:cubicBezTo>
                  <a:cubicBezTo>
                    <a:pt x="27" y="61"/>
                    <a:pt x="35" y="62"/>
                    <a:pt x="35" y="57"/>
                  </a:cubicBezTo>
                  <a:cubicBezTo>
                    <a:pt x="35" y="53"/>
                    <a:pt x="34" y="47"/>
                    <a:pt x="38" y="43"/>
                  </a:cubicBezTo>
                  <a:cubicBezTo>
                    <a:pt x="42" y="39"/>
                    <a:pt x="46" y="36"/>
                    <a:pt x="44" y="30"/>
                  </a:cubicBezTo>
                  <a:cubicBezTo>
                    <a:pt x="42" y="25"/>
                    <a:pt x="38" y="21"/>
                    <a:pt x="40" y="18"/>
                  </a:cubicBezTo>
                  <a:cubicBezTo>
                    <a:pt x="43" y="15"/>
                    <a:pt x="46" y="14"/>
                    <a:pt x="46" y="12"/>
                  </a:cubicBezTo>
                  <a:cubicBezTo>
                    <a:pt x="46" y="10"/>
                    <a:pt x="40" y="19"/>
                    <a:pt x="39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5" name="Freeform 56"/>
            <p:cNvSpPr/>
            <p:nvPr/>
          </p:nvSpPr>
          <p:spPr bwMode="auto">
            <a:xfrm>
              <a:off x="5285074" y="3465084"/>
              <a:ext cx="80214" cy="157983"/>
            </a:xfrm>
            <a:custGeom>
              <a:avLst/>
              <a:gdLst>
                <a:gd name="T0" fmla="*/ 12 w 25"/>
                <a:gd name="T1" fmla="*/ 0 h 45"/>
                <a:gd name="T2" fmla="*/ 8 w 25"/>
                <a:gd name="T3" fmla="*/ 8 h 45"/>
                <a:gd name="T4" fmla="*/ 3 w 25"/>
                <a:gd name="T5" fmla="*/ 18 h 45"/>
                <a:gd name="T6" fmla="*/ 11 w 25"/>
                <a:gd name="T7" fmla="*/ 30 h 45"/>
                <a:gd name="T8" fmla="*/ 3 w 25"/>
                <a:gd name="T9" fmla="*/ 41 h 45"/>
                <a:gd name="T10" fmla="*/ 15 w 25"/>
                <a:gd name="T11" fmla="*/ 31 h 45"/>
                <a:gd name="T12" fmla="*/ 24 w 25"/>
                <a:gd name="T13" fmla="*/ 27 h 45"/>
                <a:gd name="T14" fmla="*/ 25 w 25"/>
                <a:gd name="T15" fmla="*/ 24 h 45"/>
                <a:gd name="T16" fmla="*/ 17 w 25"/>
                <a:gd name="T17" fmla="*/ 22 h 45"/>
                <a:gd name="T18" fmla="*/ 12 w 25"/>
                <a:gd name="T19" fmla="*/ 18 h 45"/>
                <a:gd name="T20" fmla="*/ 18 w 25"/>
                <a:gd name="T21" fmla="*/ 7 h 45"/>
                <a:gd name="T22" fmla="*/ 12 w 25"/>
                <a:gd name="T2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45">
                  <a:moveTo>
                    <a:pt x="12" y="0"/>
                  </a:moveTo>
                  <a:cubicBezTo>
                    <a:pt x="9" y="0"/>
                    <a:pt x="12" y="5"/>
                    <a:pt x="8" y="8"/>
                  </a:cubicBezTo>
                  <a:cubicBezTo>
                    <a:pt x="5" y="11"/>
                    <a:pt x="0" y="13"/>
                    <a:pt x="3" y="18"/>
                  </a:cubicBezTo>
                  <a:cubicBezTo>
                    <a:pt x="5" y="24"/>
                    <a:pt x="13" y="28"/>
                    <a:pt x="11" y="30"/>
                  </a:cubicBezTo>
                  <a:cubicBezTo>
                    <a:pt x="9" y="32"/>
                    <a:pt x="3" y="37"/>
                    <a:pt x="3" y="41"/>
                  </a:cubicBezTo>
                  <a:cubicBezTo>
                    <a:pt x="2" y="45"/>
                    <a:pt x="12" y="35"/>
                    <a:pt x="15" y="31"/>
                  </a:cubicBezTo>
                  <a:cubicBezTo>
                    <a:pt x="17" y="27"/>
                    <a:pt x="23" y="29"/>
                    <a:pt x="24" y="27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1" y="23"/>
                    <a:pt x="17" y="22"/>
                  </a:cubicBezTo>
                  <a:cubicBezTo>
                    <a:pt x="14" y="21"/>
                    <a:pt x="10" y="26"/>
                    <a:pt x="12" y="18"/>
                  </a:cubicBezTo>
                  <a:cubicBezTo>
                    <a:pt x="13" y="11"/>
                    <a:pt x="19" y="12"/>
                    <a:pt x="18" y="7"/>
                  </a:cubicBezTo>
                  <a:cubicBezTo>
                    <a:pt x="17" y="1"/>
                    <a:pt x="13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6" name="Freeform 57"/>
            <p:cNvSpPr/>
            <p:nvPr/>
          </p:nvSpPr>
          <p:spPr bwMode="auto">
            <a:xfrm>
              <a:off x="5319103" y="3599757"/>
              <a:ext cx="53476" cy="41438"/>
            </a:xfrm>
            <a:custGeom>
              <a:avLst/>
              <a:gdLst>
                <a:gd name="T0" fmla="*/ 4 w 16"/>
                <a:gd name="T1" fmla="*/ 2 h 12"/>
                <a:gd name="T2" fmla="*/ 4 w 16"/>
                <a:gd name="T3" fmla="*/ 10 h 12"/>
                <a:gd name="T4" fmla="*/ 14 w 16"/>
                <a:gd name="T5" fmla="*/ 10 h 12"/>
                <a:gd name="T6" fmla="*/ 4 w 16"/>
                <a:gd name="T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2">
                  <a:moveTo>
                    <a:pt x="4" y="2"/>
                  </a:moveTo>
                  <a:cubicBezTo>
                    <a:pt x="3" y="2"/>
                    <a:pt x="0" y="10"/>
                    <a:pt x="4" y="10"/>
                  </a:cubicBezTo>
                  <a:cubicBezTo>
                    <a:pt x="8" y="10"/>
                    <a:pt x="16" y="12"/>
                    <a:pt x="14" y="10"/>
                  </a:cubicBezTo>
                  <a:cubicBezTo>
                    <a:pt x="13" y="7"/>
                    <a:pt x="9" y="0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7" name="Freeform 58"/>
            <p:cNvSpPr/>
            <p:nvPr/>
          </p:nvSpPr>
          <p:spPr bwMode="auto">
            <a:xfrm>
              <a:off x="5355562" y="3581629"/>
              <a:ext cx="46183" cy="33669"/>
            </a:xfrm>
            <a:custGeom>
              <a:avLst/>
              <a:gdLst>
                <a:gd name="T0" fmla="*/ 6 w 14"/>
                <a:gd name="T1" fmla="*/ 0 h 10"/>
                <a:gd name="T2" fmla="*/ 7 w 14"/>
                <a:gd name="T3" fmla="*/ 9 h 10"/>
                <a:gd name="T4" fmla="*/ 6 w 14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0">
                  <a:moveTo>
                    <a:pt x="6" y="0"/>
                  </a:moveTo>
                  <a:cubicBezTo>
                    <a:pt x="5" y="0"/>
                    <a:pt x="0" y="10"/>
                    <a:pt x="7" y="9"/>
                  </a:cubicBezTo>
                  <a:cubicBezTo>
                    <a:pt x="14" y="9"/>
                    <a:pt x="12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8" name="Freeform 59"/>
            <p:cNvSpPr/>
            <p:nvPr/>
          </p:nvSpPr>
          <p:spPr bwMode="auto">
            <a:xfrm>
              <a:off x="5316668" y="3641202"/>
              <a:ext cx="89935" cy="64748"/>
            </a:xfrm>
            <a:custGeom>
              <a:avLst/>
              <a:gdLst>
                <a:gd name="T0" fmla="*/ 19 w 27"/>
                <a:gd name="T1" fmla="*/ 0 h 19"/>
                <a:gd name="T2" fmla="*/ 10 w 27"/>
                <a:gd name="T3" fmla="*/ 4 h 19"/>
                <a:gd name="T4" fmla="*/ 2 w 27"/>
                <a:gd name="T5" fmla="*/ 11 h 19"/>
                <a:gd name="T6" fmla="*/ 13 w 27"/>
                <a:gd name="T7" fmla="*/ 14 h 19"/>
                <a:gd name="T8" fmla="*/ 19 w 27"/>
                <a:gd name="T9" fmla="*/ 18 h 19"/>
                <a:gd name="T10" fmla="*/ 26 w 27"/>
                <a:gd name="T11" fmla="*/ 8 h 19"/>
                <a:gd name="T12" fmla="*/ 19 w 27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9">
                  <a:moveTo>
                    <a:pt x="19" y="0"/>
                  </a:moveTo>
                  <a:cubicBezTo>
                    <a:pt x="14" y="8"/>
                    <a:pt x="14" y="6"/>
                    <a:pt x="10" y="4"/>
                  </a:cubicBezTo>
                  <a:cubicBezTo>
                    <a:pt x="7" y="3"/>
                    <a:pt x="0" y="9"/>
                    <a:pt x="2" y="11"/>
                  </a:cubicBezTo>
                  <a:cubicBezTo>
                    <a:pt x="3" y="13"/>
                    <a:pt x="11" y="10"/>
                    <a:pt x="13" y="14"/>
                  </a:cubicBezTo>
                  <a:cubicBezTo>
                    <a:pt x="15" y="19"/>
                    <a:pt x="15" y="19"/>
                    <a:pt x="19" y="18"/>
                  </a:cubicBezTo>
                  <a:cubicBezTo>
                    <a:pt x="23" y="17"/>
                    <a:pt x="27" y="11"/>
                    <a:pt x="26" y="8"/>
                  </a:cubicBezTo>
                  <a:cubicBezTo>
                    <a:pt x="24" y="4"/>
                    <a:pt x="19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79" name="Freeform 60"/>
            <p:cNvSpPr/>
            <p:nvPr/>
          </p:nvSpPr>
          <p:spPr bwMode="auto">
            <a:xfrm>
              <a:off x="5450351" y="3814730"/>
              <a:ext cx="298973" cy="214960"/>
            </a:xfrm>
            <a:custGeom>
              <a:avLst/>
              <a:gdLst>
                <a:gd name="T0" fmla="*/ 5 w 91"/>
                <a:gd name="T1" fmla="*/ 4 h 61"/>
                <a:gd name="T2" fmla="*/ 7 w 91"/>
                <a:gd name="T3" fmla="*/ 9 h 61"/>
                <a:gd name="T4" fmla="*/ 13 w 91"/>
                <a:gd name="T5" fmla="*/ 14 h 61"/>
                <a:gd name="T6" fmla="*/ 10 w 91"/>
                <a:gd name="T7" fmla="*/ 23 h 61"/>
                <a:gd name="T8" fmla="*/ 20 w 91"/>
                <a:gd name="T9" fmla="*/ 23 h 61"/>
                <a:gd name="T10" fmla="*/ 27 w 91"/>
                <a:gd name="T11" fmla="*/ 26 h 61"/>
                <a:gd name="T12" fmla="*/ 38 w 91"/>
                <a:gd name="T13" fmla="*/ 33 h 61"/>
                <a:gd name="T14" fmla="*/ 41 w 91"/>
                <a:gd name="T15" fmla="*/ 40 h 61"/>
                <a:gd name="T16" fmla="*/ 36 w 91"/>
                <a:gd name="T17" fmla="*/ 45 h 61"/>
                <a:gd name="T18" fmla="*/ 46 w 91"/>
                <a:gd name="T19" fmla="*/ 45 h 61"/>
                <a:gd name="T20" fmla="*/ 54 w 91"/>
                <a:gd name="T21" fmla="*/ 55 h 61"/>
                <a:gd name="T22" fmla="*/ 62 w 91"/>
                <a:gd name="T23" fmla="*/ 44 h 61"/>
                <a:gd name="T24" fmla="*/ 73 w 91"/>
                <a:gd name="T25" fmla="*/ 44 h 61"/>
                <a:gd name="T26" fmla="*/ 80 w 91"/>
                <a:gd name="T27" fmla="*/ 55 h 61"/>
                <a:gd name="T28" fmla="*/ 91 w 91"/>
                <a:gd name="T29" fmla="*/ 59 h 61"/>
                <a:gd name="T30" fmla="*/ 86 w 91"/>
                <a:gd name="T31" fmla="*/ 46 h 61"/>
                <a:gd name="T32" fmla="*/ 77 w 91"/>
                <a:gd name="T33" fmla="*/ 34 h 61"/>
                <a:gd name="T34" fmla="*/ 70 w 91"/>
                <a:gd name="T35" fmla="*/ 28 h 61"/>
                <a:gd name="T36" fmla="*/ 60 w 91"/>
                <a:gd name="T37" fmla="*/ 18 h 61"/>
                <a:gd name="T38" fmla="*/ 46 w 91"/>
                <a:gd name="T39" fmla="*/ 10 h 61"/>
                <a:gd name="T40" fmla="*/ 26 w 91"/>
                <a:gd name="T41" fmla="*/ 9 h 61"/>
                <a:gd name="T42" fmla="*/ 21 w 91"/>
                <a:gd name="T43" fmla="*/ 7 h 61"/>
                <a:gd name="T44" fmla="*/ 12 w 91"/>
                <a:gd name="T45" fmla="*/ 4 h 61"/>
                <a:gd name="T46" fmla="*/ 5 w 91"/>
                <a:gd name="T47" fmla="*/ 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" h="61">
                  <a:moveTo>
                    <a:pt x="5" y="4"/>
                  </a:moveTo>
                  <a:cubicBezTo>
                    <a:pt x="2" y="7"/>
                    <a:pt x="0" y="7"/>
                    <a:pt x="7" y="9"/>
                  </a:cubicBezTo>
                  <a:cubicBezTo>
                    <a:pt x="14" y="10"/>
                    <a:pt x="15" y="10"/>
                    <a:pt x="13" y="14"/>
                  </a:cubicBezTo>
                  <a:cubicBezTo>
                    <a:pt x="10" y="18"/>
                    <a:pt x="8" y="22"/>
                    <a:pt x="10" y="23"/>
                  </a:cubicBezTo>
                  <a:cubicBezTo>
                    <a:pt x="13" y="23"/>
                    <a:pt x="20" y="21"/>
                    <a:pt x="20" y="23"/>
                  </a:cubicBezTo>
                  <a:cubicBezTo>
                    <a:pt x="21" y="24"/>
                    <a:pt x="19" y="25"/>
                    <a:pt x="27" y="26"/>
                  </a:cubicBezTo>
                  <a:cubicBezTo>
                    <a:pt x="34" y="28"/>
                    <a:pt x="36" y="31"/>
                    <a:pt x="38" y="33"/>
                  </a:cubicBezTo>
                  <a:cubicBezTo>
                    <a:pt x="39" y="34"/>
                    <a:pt x="44" y="40"/>
                    <a:pt x="41" y="40"/>
                  </a:cubicBezTo>
                  <a:cubicBezTo>
                    <a:pt x="38" y="40"/>
                    <a:pt x="34" y="45"/>
                    <a:pt x="36" y="45"/>
                  </a:cubicBezTo>
                  <a:cubicBezTo>
                    <a:pt x="39" y="46"/>
                    <a:pt x="46" y="44"/>
                    <a:pt x="46" y="45"/>
                  </a:cubicBezTo>
                  <a:cubicBezTo>
                    <a:pt x="46" y="47"/>
                    <a:pt x="50" y="55"/>
                    <a:pt x="54" y="55"/>
                  </a:cubicBezTo>
                  <a:cubicBezTo>
                    <a:pt x="58" y="55"/>
                    <a:pt x="60" y="46"/>
                    <a:pt x="62" y="44"/>
                  </a:cubicBezTo>
                  <a:cubicBezTo>
                    <a:pt x="64" y="42"/>
                    <a:pt x="72" y="40"/>
                    <a:pt x="73" y="44"/>
                  </a:cubicBezTo>
                  <a:cubicBezTo>
                    <a:pt x="74" y="49"/>
                    <a:pt x="76" y="53"/>
                    <a:pt x="80" y="55"/>
                  </a:cubicBezTo>
                  <a:cubicBezTo>
                    <a:pt x="85" y="58"/>
                    <a:pt x="91" y="61"/>
                    <a:pt x="91" y="59"/>
                  </a:cubicBezTo>
                  <a:cubicBezTo>
                    <a:pt x="91" y="56"/>
                    <a:pt x="89" y="48"/>
                    <a:pt x="86" y="46"/>
                  </a:cubicBezTo>
                  <a:cubicBezTo>
                    <a:pt x="82" y="45"/>
                    <a:pt x="77" y="37"/>
                    <a:pt x="77" y="34"/>
                  </a:cubicBezTo>
                  <a:cubicBezTo>
                    <a:pt x="77" y="31"/>
                    <a:pt x="72" y="30"/>
                    <a:pt x="70" y="28"/>
                  </a:cubicBezTo>
                  <a:cubicBezTo>
                    <a:pt x="68" y="25"/>
                    <a:pt x="66" y="19"/>
                    <a:pt x="60" y="18"/>
                  </a:cubicBezTo>
                  <a:cubicBezTo>
                    <a:pt x="54" y="16"/>
                    <a:pt x="53" y="14"/>
                    <a:pt x="46" y="10"/>
                  </a:cubicBezTo>
                  <a:cubicBezTo>
                    <a:pt x="40" y="7"/>
                    <a:pt x="26" y="7"/>
                    <a:pt x="26" y="9"/>
                  </a:cubicBezTo>
                  <a:cubicBezTo>
                    <a:pt x="26" y="11"/>
                    <a:pt x="26" y="9"/>
                    <a:pt x="21" y="7"/>
                  </a:cubicBezTo>
                  <a:cubicBezTo>
                    <a:pt x="17" y="5"/>
                    <a:pt x="13" y="7"/>
                    <a:pt x="12" y="4"/>
                  </a:cubicBezTo>
                  <a:cubicBezTo>
                    <a:pt x="11" y="1"/>
                    <a:pt x="8" y="0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9728" tIns="54864" rIns="109728" bIns="54864" numCol="1" anchor="t" anchorCtr="0" compatLnSpc="1"/>
            <a:lstStyle/>
            <a:p>
              <a:pPr defTabSz="68516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bg-BG" sz="1600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</p:grpSp>
      <p:sp>
        <p:nvSpPr>
          <p:cNvPr id="51" name="圆角矩形 50"/>
          <p:cNvSpPr/>
          <p:nvPr/>
        </p:nvSpPr>
        <p:spPr>
          <a:xfrm>
            <a:off x="528586" y="2201381"/>
            <a:ext cx="874456" cy="874456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254000" dist="152400" dir="2700000" sx="101000" sy="101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2457609" y="1080629"/>
            <a:ext cx="720000" cy="720000"/>
          </a:xfrm>
          <a:prstGeom prst="roundRect">
            <a:avLst/>
          </a:prstGeom>
          <a:solidFill>
            <a:srgbClr val="D00000"/>
          </a:solidFill>
          <a:ln>
            <a:noFill/>
          </a:ln>
          <a:effectLst>
            <a:outerShdw blurRad="254000" dist="152400" dir="2700000" sx="101000" sy="101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11737" y="1268239"/>
            <a:ext cx="611816" cy="3454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会算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4413562" y="1419622"/>
            <a:ext cx="4007913" cy="852805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1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谢谢观看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3988435" y="2344420"/>
            <a:ext cx="4142105" cy="315471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K12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智慧校园出入口解决方案供应商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4478524" y="2308260"/>
            <a:ext cx="3996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4478524" y="2647970"/>
            <a:ext cx="3996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51016" y="2508030"/>
            <a:ext cx="611816" cy="3454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识人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3177540" y="2979420"/>
            <a:ext cx="677545" cy="434975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254000" dist="152400" dir="2700000" sx="101000" sy="101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达理</a:t>
            </a:r>
          </a:p>
        </p:txBody>
      </p:sp>
      <p:sp>
        <p:nvSpPr>
          <p:cNvPr id="45" name="圆角矩形 44"/>
          <p:cNvSpPr/>
          <p:nvPr/>
        </p:nvSpPr>
        <p:spPr>
          <a:xfrm>
            <a:off x="2879628" y="2029856"/>
            <a:ext cx="570714" cy="570714"/>
          </a:xfrm>
          <a:prstGeom prst="roundRect">
            <a:avLst/>
          </a:prstGeom>
          <a:solidFill>
            <a:srgbClr val="D00000"/>
          </a:solidFill>
          <a:ln>
            <a:noFill/>
          </a:ln>
          <a:effectLst>
            <a:outerShdw blurRad="254000" dist="152400" dir="2700000" sx="101000" sy="101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69872" y="2272487"/>
            <a:ext cx="611816" cy="299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知物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811020" y="2703830"/>
            <a:ext cx="787400" cy="741680"/>
          </a:xfrm>
          <a:prstGeom prst="roundRect">
            <a:avLst/>
          </a:prstGeom>
          <a:solidFill>
            <a:srgbClr val="D00000"/>
          </a:solidFill>
          <a:ln>
            <a:noFill/>
          </a:ln>
          <a:effectLst>
            <a:outerShdw blurRad="254000" dist="152400" dir="2700000" sx="101000" sy="101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通情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478655" y="2740025"/>
            <a:ext cx="42468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以非凡科技，为客户和社会持续创造最大价值</a:t>
            </a:r>
          </a:p>
        </p:txBody>
      </p:sp>
      <p:sp>
        <p:nvSpPr>
          <p:cNvPr id="6146" name="标题 1"/>
          <p:cNvSpPr>
            <a:spLocks noGrp="1"/>
          </p:cNvSpPr>
          <p:nvPr>
            <p:ph type="ctrTitle"/>
          </p:nvPr>
        </p:nvSpPr>
        <p:spPr>
          <a:xfrm>
            <a:off x="4484734" y="3717761"/>
            <a:ext cx="6328446" cy="572393"/>
          </a:xfrm>
          <a:noFill/>
          <a:ln>
            <a:noFill/>
          </a:ln>
        </p:spPr>
        <p:txBody>
          <a:bodyPr anchor="t"/>
          <a:lstStyle/>
          <a:p>
            <a:pPr algn="l">
              <a:buClrTx/>
              <a:buSzTx/>
              <a:buFontTx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**有限公司</a:t>
            </a:r>
          </a:p>
        </p:txBody>
      </p:sp>
      <p:sp>
        <p:nvSpPr>
          <p:cNvPr id="6147" name="副标题 2"/>
          <p:cNvSpPr>
            <a:spLocks noGrp="1"/>
          </p:cNvSpPr>
          <p:nvPr>
            <p:ph type="subTitle" idx="1"/>
          </p:nvPr>
        </p:nvSpPr>
        <p:spPr>
          <a:xfrm>
            <a:off x="4478655" y="3077210"/>
            <a:ext cx="4159250" cy="712470"/>
          </a:xfrm>
          <a:noFill/>
          <a:ln w="9525">
            <a:noFill/>
          </a:ln>
        </p:spPr>
        <p:txBody>
          <a:bodyPr anchor="t">
            <a:normAutofit/>
          </a:bodyPr>
          <a:lstStyle/>
          <a:p>
            <a:pPr marL="0" lvl="0" algn="l" defTabSz="914400">
              <a:buClrTx/>
              <a:buSzTx/>
              <a:buFontTx/>
              <a:buNone/>
            </a:pPr>
            <a:r>
              <a:rPr lang="zh-CN" altLang="en-US" sz="105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联系手机</a:t>
            </a:r>
            <a:r>
              <a:rPr lang="en-US" altLang="zh-CN" sz="105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:</a:t>
            </a:r>
          </a:p>
        </p:txBody>
      </p:sp>
      <p:sp>
        <p:nvSpPr>
          <p:cNvPr id="6149" name="副标题 2"/>
          <p:cNvSpPr>
            <a:spLocks noGrp="1"/>
          </p:cNvSpPr>
          <p:nvPr/>
        </p:nvSpPr>
        <p:spPr>
          <a:xfrm>
            <a:off x="4576048" y="3213418"/>
            <a:ext cx="2438400" cy="36290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</a:pPr>
            <a:endParaRPr lang="en-US" altLang="zh-CN" sz="105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4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4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4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4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4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4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2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3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8475"/>
                                </p:stCondLst>
                                <p:childTnLst>
                                  <p:par>
                                    <p:cTn id="4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0425"/>
                                </p:stCondLst>
                                <p:childTnLst>
                                  <p:par>
                                    <p:cTn id="46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54" dur="4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55" dur="4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" grpId="0" bldLvl="0" animBg="1"/>
          <p:bldP spid="40" grpId="0" bldLvl="0" animBg="1"/>
          <p:bldP spid="52" grpId="0"/>
          <p:bldP spid="6" grpId="0" bldLvl="0" animBg="1"/>
          <p:bldP spid="7" grpId="0" bldLvl="0" animBg="1"/>
          <p:bldP spid="46" grpId="0"/>
          <p:bldP spid="20" grpId="0" bldLvl="0" animBg="1"/>
          <p:bldP spid="45" grpId="0" bldLvl="0" animBg="1"/>
          <p:bldP spid="4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4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4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4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4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4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4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2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3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8475"/>
                                </p:stCondLst>
                                <p:childTnLst>
                                  <p:par>
                                    <p:cTn id="4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0425"/>
                                </p:stCondLst>
                                <p:childTnLst>
                                  <p:par>
                                    <p:cTn id="46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4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4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" grpId="0" bldLvl="0" animBg="1"/>
          <p:bldP spid="40" grpId="0" bldLvl="0" animBg="1"/>
          <p:bldP spid="52" grpId="0"/>
          <p:bldP spid="6" grpId="0" bldLvl="0" animBg="1"/>
          <p:bldP spid="7" grpId="0" bldLvl="0" animBg="1"/>
          <p:bldP spid="46" grpId="0"/>
          <p:bldP spid="20" grpId="0" bldLvl="0" animBg="1"/>
          <p:bldP spid="45" grpId="0" bldLvl="0" animBg="1"/>
          <p:bldP spid="4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3321" y="0"/>
            <a:ext cx="3083514" cy="51435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21960" tIns="60980" rIns="121960" bIns="6098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  <a:sym typeface="+mn-ea"/>
            </a:endParaRPr>
          </a:p>
        </p:txBody>
      </p:sp>
      <p:sp>
        <p:nvSpPr>
          <p:cNvPr id="6" name="墨尘设计"/>
          <p:cNvSpPr txBox="1"/>
          <p:nvPr/>
        </p:nvSpPr>
        <p:spPr>
          <a:xfrm>
            <a:off x="260509" y="1826974"/>
            <a:ext cx="2644854" cy="783590"/>
          </a:xfrm>
          <a:prstGeom prst="rect">
            <a:avLst/>
          </a:prstGeom>
          <a:noFill/>
          <a:effectLst>
            <a:outerShdw blurRad="254000" dist="127000" dir="5400000" algn="ctr" rotWithShape="0">
              <a:srgbClr val="000000">
                <a:alpha val="2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45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锐正黑简体_中" panose="02000000000000000000" pitchFamily="2" charset="-122"/>
                <a:ea typeface="方正锐正黑简体_中" panose="02000000000000000000" pitchFamily="2" charset="-122"/>
              </a:rPr>
              <a:t>contents</a:t>
            </a:r>
          </a:p>
        </p:txBody>
      </p:sp>
      <p:sp>
        <p:nvSpPr>
          <p:cNvPr id="5" name="îşḻîḑê"/>
          <p:cNvSpPr/>
          <p:nvPr/>
        </p:nvSpPr>
        <p:spPr bwMode="auto">
          <a:xfrm>
            <a:off x="3583676" y="1442408"/>
            <a:ext cx="341742" cy="341742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pPr algn="ctr"/>
            <a:r>
              <a:rPr lang="en-US" altLang="zh-CN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12" name="ï$ḷïdè"/>
          <p:cNvSpPr/>
          <p:nvPr/>
        </p:nvSpPr>
        <p:spPr>
          <a:xfrm>
            <a:off x="3959168" y="1436007"/>
            <a:ext cx="3837967" cy="3400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21960" tIns="60980" rIns="121960" bIns="60980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  <a:sym typeface="+mn-ea"/>
              </a:rPr>
              <a:t>背景需求</a:t>
            </a:r>
          </a:p>
        </p:txBody>
      </p:sp>
      <p:sp>
        <p:nvSpPr>
          <p:cNvPr id="13" name="ïṡḻidè"/>
          <p:cNvSpPr/>
          <p:nvPr/>
        </p:nvSpPr>
        <p:spPr bwMode="auto">
          <a:xfrm>
            <a:off x="3583676" y="2033613"/>
            <a:ext cx="341742" cy="341742"/>
          </a:xfrm>
          <a:prstGeom prst="ellipse">
            <a:avLst/>
          </a:prstGeom>
          <a:solidFill>
            <a:srgbClr val="5262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pPr algn="ctr"/>
            <a:r>
              <a:rPr lang="en-US" altLang="zh-CN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17" name="ïṥļîḍê"/>
          <p:cNvSpPr/>
          <p:nvPr/>
        </p:nvSpPr>
        <p:spPr>
          <a:xfrm>
            <a:off x="3959168" y="2027492"/>
            <a:ext cx="3837967" cy="340059"/>
          </a:xfrm>
          <a:prstGeom prst="roundRect">
            <a:avLst>
              <a:gd name="adj" fmla="val 50000"/>
            </a:avLst>
          </a:prstGeom>
          <a:solidFill>
            <a:srgbClr val="5262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r>
              <a:rPr lang="zh-CN" altLang="en-US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解决方案</a:t>
            </a:r>
          </a:p>
        </p:txBody>
      </p:sp>
      <p:sp>
        <p:nvSpPr>
          <p:cNvPr id="18" name="îSļîḓé"/>
          <p:cNvSpPr/>
          <p:nvPr/>
        </p:nvSpPr>
        <p:spPr bwMode="auto">
          <a:xfrm>
            <a:off x="3583676" y="3216023"/>
            <a:ext cx="341742" cy="341742"/>
          </a:xfrm>
          <a:prstGeom prst="ellipse">
            <a:avLst/>
          </a:prstGeom>
          <a:solidFill>
            <a:srgbClr val="5262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pPr algn="ctr"/>
            <a:r>
              <a:rPr lang="en-US" altLang="zh-CN" b="1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ïS1îďè"/>
          <p:cNvSpPr/>
          <p:nvPr/>
        </p:nvSpPr>
        <p:spPr>
          <a:xfrm>
            <a:off x="3959168" y="3210463"/>
            <a:ext cx="3837967" cy="340059"/>
          </a:xfrm>
          <a:prstGeom prst="roundRect">
            <a:avLst>
              <a:gd name="adj" fmla="val 50000"/>
            </a:avLst>
          </a:prstGeom>
          <a:solidFill>
            <a:srgbClr val="5262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r>
              <a:rPr lang="zh-CN" altLang="en-US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项目案例</a:t>
            </a:r>
          </a:p>
        </p:txBody>
      </p:sp>
      <p:sp>
        <p:nvSpPr>
          <p:cNvPr id="22" name="îSļîḓé"/>
          <p:cNvSpPr/>
          <p:nvPr/>
        </p:nvSpPr>
        <p:spPr bwMode="auto">
          <a:xfrm>
            <a:off x="3583676" y="2624818"/>
            <a:ext cx="341742" cy="341742"/>
          </a:xfrm>
          <a:prstGeom prst="ellipse">
            <a:avLst/>
          </a:prstGeom>
          <a:solidFill>
            <a:srgbClr val="5262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pPr algn="ctr"/>
            <a:r>
              <a:rPr lang="en-US" altLang="zh-CN" b="1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ïS1îďè"/>
          <p:cNvSpPr/>
          <p:nvPr/>
        </p:nvSpPr>
        <p:spPr>
          <a:xfrm>
            <a:off x="3959168" y="2617073"/>
            <a:ext cx="3837967" cy="340059"/>
          </a:xfrm>
          <a:prstGeom prst="roundRect">
            <a:avLst>
              <a:gd name="adj" fmla="val 50000"/>
            </a:avLst>
          </a:prstGeom>
          <a:solidFill>
            <a:srgbClr val="5262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67500" tIns="35100" rIns="67500" bIns="35100" anchor="ctr">
            <a:noAutofit/>
          </a:bodyPr>
          <a:lstStyle/>
          <a:p>
            <a:r>
              <a:rPr lang="zh-CN" altLang="en-US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产品简介</a:t>
            </a:r>
            <a:endParaRPr lang="en-US" altLang="zh-CN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背景及</a:t>
            </a:r>
            <a:r>
              <a:rPr 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K12</a:t>
            </a:r>
            <a:r>
              <a:rPr lang="zh-CN" altLang="en-US" sz="20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校园三大痛点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6" name="文本占位符 2"/>
          <p:cNvSpPr txBox="1"/>
          <p:nvPr/>
        </p:nvSpPr>
        <p:spPr>
          <a:xfrm>
            <a:off x="539552" y="1275606"/>
            <a:ext cx="4860925" cy="229575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just" defTabSz="911225" eaLnBrk="0" hangingPunct="0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15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5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 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疫情当前，如何做好防控</a:t>
            </a: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0" algn="just" defTabSz="911225" eaLnBrk="0" hangingPunct="0">
              <a:lnSpc>
                <a:spcPct val="150000"/>
              </a:lnSpc>
              <a:buClrTx/>
              <a:buSzTx/>
              <a:buFontTx/>
              <a:buNone/>
            </a:pP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0" algn="just" defTabSz="911225" eaLnBrk="0" hangingPunct="0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2. 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如何保障孩子安全，让家长放心</a:t>
            </a: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0" algn="just" defTabSz="911225" eaLnBrk="0" hangingPunct="0">
              <a:lnSpc>
                <a:spcPct val="150000"/>
              </a:lnSpc>
              <a:buClrTx/>
              <a:buSzTx/>
              <a:buFontTx/>
              <a:buNone/>
            </a:pP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0" algn="just" defTabSz="911225" eaLnBrk="0" hangingPunct="0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3. 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如何提高管理水平，提升学校管理形象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725" y="963930"/>
            <a:ext cx="2430780" cy="3998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解决方案-方案概述</a:t>
            </a:r>
            <a:endParaRPr lang="zh-CN" altLang="en-US" sz="2000" b="1" kern="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007937" y="2093380"/>
            <a:ext cx="1055331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75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图书馆大门</a:t>
            </a:r>
          </a:p>
        </p:txBody>
      </p:sp>
      <p:sp>
        <p:nvSpPr>
          <p:cNvPr id="76" name="矩形 75"/>
          <p:cNvSpPr/>
          <p:nvPr/>
        </p:nvSpPr>
        <p:spPr bwMode="auto">
          <a:xfrm>
            <a:off x="4421505" y="1144270"/>
            <a:ext cx="1902460" cy="150749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</p:txBody>
      </p:sp>
      <p:sp>
        <p:nvSpPr>
          <p:cNvPr id="77" name="矩形 76"/>
          <p:cNvSpPr/>
          <p:nvPr/>
        </p:nvSpPr>
        <p:spPr bwMode="auto">
          <a:xfrm>
            <a:off x="6529705" y="1143635"/>
            <a:ext cx="1902460" cy="150812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</p:txBody>
      </p:sp>
      <p:sp>
        <p:nvSpPr>
          <p:cNvPr id="78" name="矩形 77"/>
          <p:cNvSpPr/>
          <p:nvPr/>
        </p:nvSpPr>
        <p:spPr bwMode="auto">
          <a:xfrm>
            <a:off x="4421505" y="2898140"/>
            <a:ext cx="1902460" cy="142494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6529705" y="2898140"/>
            <a:ext cx="1902460" cy="142494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4796155" y="1644015"/>
            <a:ext cx="11531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</a:p>
        </p:txBody>
      </p:sp>
      <p:sp>
        <p:nvSpPr>
          <p:cNvPr id="81" name="文本框 80"/>
          <p:cNvSpPr txBox="1"/>
          <p:nvPr/>
        </p:nvSpPr>
        <p:spPr>
          <a:xfrm>
            <a:off x="6653530" y="1367155"/>
            <a:ext cx="16554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教职</a:t>
            </a:r>
          </a:p>
          <a:p>
            <a:pPr lvl="0" algn="ctr">
              <a:buClrTx/>
              <a:buSzTx/>
              <a:buFontTx/>
            </a:pPr>
            <a:r>
              <a:rPr kumimoji="1"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4701540" y="3061335"/>
            <a:ext cx="14243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陌生人黑名单</a:t>
            </a:r>
          </a:p>
        </p:txBody>
      </p:sp>
      <p:sp>
        <p:nvSpPr>
          <p:cNvPr id="83" name="文本框 82"/>
          <p:cNvSpPr txBox="1"/>
          <p:nvPr/>
        </p:nvSpPr>
        <p:spPr>
          <a:xfrm>
            <a:off x="7013120" y="3047975"/>
            <a:ext cx="1055331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访客贵宾</a:t>
            </a:r>
          </a:p>
        </p:txBody>
      </p:sp>
      <p:sp>
        <p:nvSpPr>
          <p:cNvPr id="85" name="文本框 84"/>
          <p:cNvSpPr txBox="1"/>
          <p:nvPr/>
        </p:nvSpPr>
        <p:spPr>
          <a:xfrm>
            <a:off x="3926999" y="4600654"/>
            <a:ext cx="1132840" cy="1955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把好一道门，服务四类人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13AFE8D-FDCD-4FD3-898D-8717734F9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87" y="1419622"/>
            <a:ext cx="3570704" cy="26780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解决方案-方案架构</a:t>
            </a:r>
            <a:endParaRPr lang="zh-CN" altLang="en-US" sz="2000" b="1" ker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pic>
        <p:nvPicPr>
          <p:cNvPr id="111" name="图片 110" descr="电视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275" y="776605"/>
            <a:ext cx="880110" cy="880110"/>
          </a:xfrm>
          <a:prstGeom prst="rect">
            <a:avLst/>
          </a:prstGeom>
        </p:spPr>
      </p:pic>
      <p:sp>
        <p:nvSpPr>
          <p:cNvPr id="112" name="圆角矩形 111"/>
          <p:cNvSpPr/>
          <p:nvPr/>
        </p:nvSpPr>
        <p:spPr>
          <a:xfrm>
            <a:off x="1692593" y="2748756"/>
            <a:ext cx="6345555" cy="589121"/>
          </a:xfrm>
          <a:prstGeom prst="roundRect">
            <a:avLst>
              <a:gd name="adj" fmla="val 4573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Helvetica"/>
              <a:sym typeface="Helvetica" charset="0"/>
            </a:endParaRPr>
          </a:p>
        </p:txBody>
      </p:sp>
      <p:sp>
        <p:nvSpPr>
          <p:cNvPr id="113" name="圆角矩形 112"/>
          <p:cNvSpPr/>
          <p:nvPr/>
        </p:nvSpPr>
        <p:spPr>
          <a:xfrm>
            <a:off x="1681163" y="763429"/>
            <a:ext cx="6367701" cy="1062752"/>
          </a:xfrm>
          <a:prstGeom prst="roundRect">
            <a:avLst>
              <a:gd name="adj" fmla="val 670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Helvetica"/>
              <a:sym typeface="Helvetica" charset="0"/>
            </a:endParaRPr>
          </a:p>
        </p:txBody>
      </p:sp>
      <p:sp>
        <p:nvSpPr>
          <p:cNvPr id="114" name="圆角矩形 113"/>
          <p:cNvSpPr/>
          <p:nvPr/>
        </p:nvSpPr>
        <p:spPr>
          <a:xfrm>
            <a:off x="1692910" y="3421380"/>
            <a:ext cx="6356350" cy="605790"/>
          </a:xfrm>
          <a:prstGeom prst="roundRect">
            <a:avLst>
              <a:gd name="adj" fmla="val 4573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Helvetica"/>
              <a:sym typeface="Helvetica" charset="0"/>
            </a:endParaRPr>
          </a:p>
        </p:txBody>
      </p:sp>
      <p:sp>
        <p:nvSpPr>
          <p:cNvPr id="115" name="圆角矩形 114"/>
          <p:cNvSpPr/>
          <p:nvPr/>
        </p:nvSpPr>
        <p:spPr>
          <a:xfrm>
            <a:off x="1681163" y="4121944"/>
            <a:ext cx="6367701" cy="931307"/>
          </a:xfrm>
          <a:prstGeom prst="roundRect">
            <a:avLst>
              <a:gd name="adj" fmla="val 4573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Helvetica"/>
              <a:sym typeface="Helvetica" charset="0"/>
            </a:endParaRPr>
          </a:p>
        </p:txBody>
      </p:sp>
      <p:sp>
        <p:nvSpPr>
          <p:cNvPr id="116" name="AutoShape 3"/>
          <p:cNvSpPr>
            <a:spLocks noChangeAspect="1" noChangeArrowheads="1" noTextEdit="1"/>
          </p:cNvSpPr>
          <p:nvPr/>
        </p:nvSpPr>
        <p:spPr bwMode="auto">
          <a:xfrm>
            <a:off x="4021514" y="3420635"/>
            <a:ext cx="2318130" cy="74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4" tIns="34272" rIns="68544" bIns="34272" numCol="1" anchor="t" anchorCtr="0" compatLnSpc="1"/>
          <a:lstStyle/>
          <a:p>
            <a:pPr marL="0" marR="0" lvl="0" indent="0" algn="l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Helvetica"/>
              <a:sym typeface="Helvetica" charset="0"/>
            </a:endParaRPr>
          </a:p>
        </p:txBody>
      </p:sp>
      <p:sp>
        <p:nvSpPr>
          <p:cNvPr id="117" name="Rectangle 8"/>
          <p:cNvSpPr>
            <a:spLocks noChangeArrowheads="1"/>
          </p:cNvSpPr>
          <p:nvPr/>
        </p:nvSpPr>
        <p:spPr bwMode="auto">
          <a:xfrm>
            <a:off x="5583716" y="3625281"/>
            <a:ext cx="1333500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82816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校门人脸通行管理系统</a:t>
            </a:r>
          </a:p>
        </p:txBody>
      </p:sp>
      <p:sp>
        <p:nvSpPr>
          <p:cNvPr id="118" name="Rectangle 9"/>
          <p:cNvSpPr>
            <a:spLocks noChangeArrowheads="1"/>
          </p:cNvSpPr>
          <p:nvPr/>
        </p:nvSpPr>
        <p:spPr bwMode="auto">
          <a:xfrm>
            <a:off x="3119723" y="3625281"/>
            <a:ext cx="933450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82816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人脸库管理系统</a:t>
            </a:r>
          </a:p>
        </p:txBody>
      </p:sp>
      <p:sp>
        <p:nvSpPr>
          <p:cNvPr id="120" name="矩形 119"/>
          <p:cNvSpPr/>
          <p:nvPr/>
        </p:nvSpPr>
        <p:spPr>
          <a:xfrm>
            <a:off x="489442" y="4501299"/>
            <a:ext cx="1040130" cy="299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DCDEE0">
                    <a:lumMod val="1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感知单元层</a:t>
            </a:r>
          </a:p>
        </p:txBody>
      </p:sp>
      <p:sp>
        <p:nvSpPr>
          <p:cNvPr id="121" name="矩形 120"/>
          <p:cNvSpPr/>
          <p:nvPr/>
        </p:nvSpPr>
        <p:spPr>
          <a:xfrm>
            <a:off x="505008" y="3631809"/>
            <a:ext cx="1040130" cy="299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DCDEE0">
                    <a:lumMod val="1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应用服务层</a:t>
            </a:r>
          </a:p>
        </p:txBody>
      </p:sp>
      <p:sp>
        <p:nvSpPr>
          <p:cNvPr id="122" name="矩形 121"/>
          <p:cNvSpPr/>
          <p:nvPr/>
        </p:nvSpPr>
        <p:spPr>
          <a:xfrm>
            <a:off x="536639" y="1209145"/>
            <a:ext cx="1040130" cy="299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DCDEE0">
                    <a:lumMod val="1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服务展现层</a:t>
            </a:r>
          </a:p>
        </p:txBody>
      </p:sp>
      <p:graphicFrame>
        <p:nvGraphicFramePr>
          <p:cNvPr id="124" name="对象 123"/>
          <p:cNvGraphicFramePr/>
          <p:nvPr/>
        </p:nvGraphicFramePr>
        <p:xfrm>
          <a:off x="2371011" y="2817336"/>
          <a:ext cx="257413" cy="45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21335" imgH="891540" progId="Visio.Drawing.11">
                  <p:embed/>
                </p:oleObj>
              </mc:Choice>
              <mc:Fallback>
                <p:oleObj r:id="rId4" imgW="521335" imgH="891540" progId="Visio.Drawing.11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71011" y="2817336"/>
                        <a:ext cx="257413" cy="451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文本框 125"/>
          <p:cNvSpPr txBox="1"/>
          <p:nvPr/>
        </p:nvSpPr>
        <p:spPr>
          <a:xfrm>
            <a:off x="2041525" y="3174365"/>
            <a:ext cx="916940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服务端处理数据库</a:t>
            </a:r>
          </a:p>
        </p:txBody>
      </p:sp>
      <p:graphicFrame>
        <p:nvGraphicFramePr>
          <p:cNvPr id="127" name="对象 126"/>
          <p:cNvGraphicFramePr/>
          <p:nvPr/>
        </p:nvGraphicFramePr>
        <p:xfrm>
          <a:off x="3441144" y="2811145"/>
          <a:ext cx="257413" cy="45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21335" imgH="891540" progId="Visio.Drawing.11">
                  <p:embed/>
                </p:oleObj>
              </mc:Choice>
              <mc:Fallback>
                <p:oleObj r:id="rId6" imgW="521335" imgH="891540" progId="Visio.Drawing.11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41144" y="2811145"/>
                        <a:ext cx="257413" cy="451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文本框 128"/>
          <p:cNvSpPr txBox="1"/>
          <p:nvPr/>
        </p:nvSpPr>
        <p:spPr>
          <a:xfrm>
            <a:off x="3193098" y="3174206"/>
            <a:ext cx="828199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消息服务处理</a:t>
            </a:r>
          </a:p>
        </p:txBody>
      </p:sp>
      <p:graphicFrame>
        <p:nvGraphicFramePr>
          <p:cNvPr id="130" name="对象 129"/>
          <p:cNvGraphicFramePr/>
          <p:nvPr/>
        </p:nvGraphicFramePr>
        <p:xfrm>
          <a:off x="4618911" y="2831862"/>
          <a:ext cx="257413" cy="45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521335" imgH="891540" progId="Visio.Drawing.11">
                  <p:embed/>
                </p:oleObj>
              </mc:Choice>
              <mc:Fallback>
                <p:oleObj r:id="rId7" imgW="521335" imgH="891540" progId="Visio.Drawing.11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18911" y="2831862"/>
                        <a:ext cx="257413" cy="451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文本框 131"/>
          <p:cNvSpPr txBox="1"/>
          <p:nvPr/>
        </p:nvSpPr>
        <p:spPr>
          <a:xfrm>
            <a:off x="4385469" y="3174603"/>
            <a:ext cx="828199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人脸识别处理</a:t>
            </a:r>
          </a:p>
        </p:txBody>
      </p:sp>
      <p:graphicFrame>
        <p:nvGraphicFramePr>
          <p:cNvPr id="133" name="对象 132"/>
          <p:cNvGraphicFramePr/>
          <p:nvPr/>
        </p:nvGraphicFramePr>
        <p:xfrm>
          <a:off x="5742861" y="2798763"/>
          <a:ext cx="257413" cy="45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521335" imgH="891540" progId="Visio.Drawing.11">
                  <p:embed/>
                </p:oleObj>
              </mc:Choice>
              <mc:Fallback>
                <p:oleObj r:id="rId8" imgW="521335" imgH="891540" progId="Visio.Drawing.11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42861" y="2798763"/>
                        <a:ext cx="257413" cy="451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文本框 134"/>
          <p:cNvSpPr txBox="1"/>
          <p:nvPr/>
        </p:nvSpPr>
        <p:spPr>
          <a:xfrm>
            <a:off x="5514340" y="3174365"/>
            <a:ext cx="949325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门禁同步处理服务</a:t>
            </a:r>
          </a:p>
        </p:txBody>
      </p:sp>
      <p:graphicFrame>
        <p:nvGraphicFramePr>
          <p:cNvPr id="136" name="对象 135"/>
          <p:cNvGraphicFramePr/>
          <p:nvPr/>
        </p:nvGraphicFramePr>
        <p:xfrm>
          <a:off x="6839903" y="2792571"/>
          <a:ext cx="257413" cy="45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521335" imgH="891540" progId="Visio.Drawing.11">
                  <p:embed/>
                </p:oleObj>
              </mc:Choice>
              <mc:Fallback>
                <p:oleObj r:id="rId9" imgW="521335" imgH="891540" progId="Visio.Drawing.11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9903" y="2792571"/>
                        <a:ext cx="257413" cy="451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文本框 137"/>
          <p:cNvSpPr txBox="1"/>
          <p:nvPr/>
        </p:nvSpPr>
        <p:spPr>
          <a:xfrm>
            <a:off x="6611541" y="3168333"/>
            <a:ext cx="828199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数据交互服务</a:t>
            </a:r>
          </a:p>
        </p:txBody>
      </p:sp>
      <p:sp>
        <p:nvSpPr>
          <p:cNvPr id="139" name="圆角矩形 138"/>
          <p:cNvSpPr/>
          <p:nvPr/>
        </p:nvSpPr>
        <p:spPr>
          <a:xfrm>
            <a:off x="1686560" y="1917700"/>
            <a:ext cx="6362065" cy="724535"/>
          </a:xfrm>
          <a:prstGeom prst="roundRect">
            <a:avLst>
              <a:gd name="adj" fmla="val 4573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Helvetica"/>
              <a:sym typeface="Helvetica" charset="0"/>
            </a:endParaRPr>
          </a:p>
        </p:txBody>
      </p:sp>
      <p:sp>
        <p:nvSpPr>
          <p:cNvPr id="140" name="矩形 139"/>
          <p:cNvSpPr/>
          <p:nvPr/>
        </p:nvSpPr>
        <p:spPr>
          <a:xfrm>
            <a:off x="284562" y="2256598"/>
            <a:ext cx="139660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350" b="1" dirty="0">
                <a:solidFill>
                  <a:srgbClr val="DCDEE0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云端数据服务</a:t>
            </a:r>
            <a:r>
              <a:rPr kumimoji="0" lang="zh-CN" alt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DCDEE0">
                    <a:lumMod val="1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层</a:t>
            </a:r>
            <a:endParaRPr kumimoji="0" lang="en-US" altLang="zh-CN" sz="1350" b="1" i="0" u="none" strike="noStrike" kern="1200" cap="none" spc="0" normalizeH="0" baseline="0" noProof="0" dirty="0">
              <a:ln>
                <a:noFill/>
              </a:ln>
              <a:solidFill>
                <a:srgbClr val="DCDEE0">
                  <a:lumMod val="1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  <a:p>
            <a:pPr marL="0" marR="0" lvl="0" indent="0" algn="r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350" b="1" dirty="0">
                <a:solidFill>
                  <a:srgbClr val="DCDEE0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无需本地电脑</a:t>
            </a: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srgbClr val="DCDEE0">
                  <a:lumMod val="1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elvetica" charset="0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4256008" y="2272030"/>
            <a:ext cx="1087279" cy="335756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1828165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zh-CN" alt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软件即服务</a:t>
            </a:r>
          </a:p>
        </p:txBody>
      </p:sp>
      <p:sp>
        <p:nvSpPr>
          <p:cNvPr id="142" name="文本框 141"/>
          <p:cNvSpPr txBox="1"/>
          <p:nvPr/>
        </p:nvSpPr>
        <p:spPr>
          <a:xfrm>
            <a:off x="4067651" y="1927384"/>
            <a:ext cx="1942148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存储与交换平台</a:t>
            </a:r>
          </a:p>
        </p:txBody>
      </p:sp>
      <p:pic>
        <p:nvPicPr>
          <p:cNvPr id="143" name="图片 14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5985" y="864394"/>
            <a:ext cx="350758" cy="694373"/>
          </a:xfrm>
          <a:prstGeom prst="rect">
            <a:avLst/>
          </a:prstGeom>
        </p:spPr>
      </p:pic>
      <p:sp>
        <p:nvSpPr>
          <p:cNvPr id="144" name="文本框 143"/>
          <p:cNvSpPr txBox="1"/>
          <p:nvPr/>
        </p:nvSpPr>
        <p:spPr>
          <a:xfrm>
            <a:off x="2142490" y="1630680"/>
            <a:ext cx="461645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手机端</a:t>
            </a:r>
          </a:p>
        </p:txBody>
      </p:sp>
      <p:pic>
        <p:nvPicPr>
          <p:cNvPr id="145" name="图片 1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33524" y="908447"/>
            <a:ext cx="465534" cy="650319"/>
          </a:xfrm>
          <a:prstGeom prst="rect">
            <a:avLst/>
          </a:prstGeom>
        </p:spPr>
      </p:pic>
      <p:sp>
        <p:nvSpPr>
          <p:cNvPr id="146" name="文本框 145"/>
          <p:cNvSpPr txBox="1"/>
          <p:nvPr/>
        </p:nvSpPr>
        <p:spPr>
          <a:xfrm>
            <a:off x="3378200" y="1630680"/>
            <a:ext cx="643255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移动</a:t>
            </a:r>
            <a:r>
              <a:rPr kumimoji="0" lang="en-US" altLang="zh-CN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PAD</a:t>
            </a: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端</a:t>
            </a:r>
          </a:p>
        </p:txBody>
      </p:sp>
      <p:sp>
        <p:nvSpPr>
          <p:cNvPr id="147" name="文本框 146"/>
          <p:cNvSpPr txBox="1"/>
          <p:nvPr/>
        </p:nvSpPr>
        <p:spPr>
          <a:xfrm>
            <a:off x="5184219" y="1642110"/>
            <a:ext cx="828199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电脑端</a:t>
            </a:r>
          </a:p>
        </p:txBody>
      </p:sp>
      <p:sp>
        <p:nvSpPr>
          <p:cNvPr id="148" name="文本框 147"/>
          <p:cNvSpPr txBox="1"/>
          <p:nvPr/>
        </p:nvSpPr>
        <p:spPr>
          <a:xfrm>
            <a:off x="6896100" y="4842510"/>
            <a:ext cx="627380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人脸访客机</a:t>
            </a:r>
          </a:p>
        </p:txBody>
      </p:sp>
      <p:pic>
        <p:nvPicPr>
          <p:cNvPr id="149" name="图片 14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302" y="766445"/>
            <a:ext cx="1338739" cy="913209"/>
          </a:xfrm>
          <a:prstGeom prst="rect">
            <a:avLst/>
          </a:prstGeom>
        </p:spPr>
      </p:pic>
      <p:sp>
        <p:nvSpPr>
          <p:cNvPr id="151" name="文本框 150"/>
          <p:cNvSpPr txBox="1"/>
          <p:nvPr/>
        </p:nvSpPr>
        <p:spPr>
          <a:xfrm>
            <a:off x="6887289" y="1642110"/>
            <a:ext cx="828199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电视墙</a:t>
            </a:r>
          </a:p>
        </p:txBody>
      </p:sp>
      <p:sp>
        <p:nvSpPr>
          <p:cNvPr id="153" name="文本框 152"/>
          <p:cNvSpPr txBox="1"/>
          <p:nvPr/>
        </p:nvSpPr>
        <p:spPr>
          <a:xfrm>
            <a:off x="3780473" y="4839097"/>
            <a:ext cx="427911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闸机</a:t>
            </a:r>
          </a:p>
        </p:txBody>
      </p:sp>
      <p:pic>
        <p:nvPicPr>
          <p:cNvPr id="154" name="图片 3" descr="E:\江西吉为科技有限公司\01研发中心\02项目部\X5\ID\微信图片_2019051016545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4523" y="4122023"/>
            <a:ext cx="1142524" cy="77604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文本框 154"/>
          <p:cNvSpPr txBox="1"/>
          <p:nvPr/>
        </p:nvSpPr>
        <p:spPr>
          <a:xfrm>
            <a:off x="5227320" y="4832985"/>
            <a:ext cx="836295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1828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kern="1200" cap="none" spc="0" normalizeH="0" baseline="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人脸识别面板机</a:t>
            </a:r>
          </a:p>
        </p:txBody>
      </p:sp>
      <p:sp>
        <p:nvSpPr>
          <p:cNvPr id="157" name="矩形 156"/>
          <p:cNvSpPr/>
          <p:nvPr/>
        </p:nvSpPr>
        <p:spPr>
          <a:xfrm>
            <a:off x="6352461" y="2248932"/>
            <a:ext cx="1087279" cy="335756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1828165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zh-CN" alt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软件即服务</a:t>
            </a:r>
          </a:p>
        </p:txBody>
      </p:sp>
      <p:sp>
        <p:nvSpPr>
          <p:cNvPr id="158" name="矩形 157"/>
          <p:cNvSpPr/>
          <p:nvPr/>
        </p:nvSpPr>
        <p:spPr>
          <a:xfrm>
            <a:off x="2305526" y="2271792"/>
            <a:ext cx="1087279" cy="335756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1828165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zh-CN" alt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软件即服务</a:t>
            </a:r>
          </a:p>
        </p:txBody>
      </p:sp>
      <p:pic>
        <p:nvPicPr>
          <p:cNvPr id="2" name="图片 1" descr="访客-removebg-preview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75475" y="4240530"/>
            <a:ext cx="476885" cy="502920"/>
          </a:xfrm>
          <a:prstGeom prst="rect">
            <a:avLst/>
          </a:prstGeom>
        </p:spPr>
      </p:pic>
      <p:pic>
        <p:nvPicPr>
          <p:cNvPr id="3" name="图片 2" descr="图片1-removebg-preview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37230" y="4043680"/>
            <a:ext cx="1315085" cy="93281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15845" y="4279265"/>
            <a:ext cx="348615" cy="5213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47913" y="4842272"/>
            <a:ext cx="427911" cy="19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Helvetica" charset="0"/>
              </a:rPr>
              <a:t>刷卡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解决方案-通行步骤</a:t>
            </a:r>
            <a:endParaRPr lang="zh-CN" altLang="en-US" sz="2000" b="1" ker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92284" y="1081405"/>
            <a:ext cx="4934903" cy="1031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500" b="1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进校园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：进校园部署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通道摆闸，其中一个通道可通行电动车和自行车，距离设置为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120CM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，其他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个通道为行人通道，间距为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55-60CM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。通过人脸识别或者刷卡验证身份权限，系统判断允许进入校园的人员可进入，不在权限中的人员无法进入。</a:t>
            </a:r>
          </a:p>
        </p:txBody>
      </p:sp>
      <p:sp>
        <p:nvSpPr>
          <p:cNvPr id="13316" name="Text Box 4"/>
          <p:cNvSpPr>
            <a:spLocks noChangeArrowheads="1"/>
          </p:cNvSpPr>
          <p:nvPr/>
        </p:nvSpPr>
        <p:spPr bwMode="auto">
          <a:xfrm>
            <a:off x="1009650" y="2131814"/>
            <a:ext cx="2321719" cy="57594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18281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zh-CN" alt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+mn-ea"/>
              </a:rPr>
              <a:t>闸机刷卡和人脸做权限检测</a:t>
            </a:r>
          </a:p>
        </p:txBody>
      </p:sp>
      <p:sp>
        <p:nvSpPr>
          <p:cNvPr id="13317" name="Text Box 5"/>
          <p:cNvSpPr>
            <a:spLocks noChangeArrowheads="1"/>
          </p:cNvSpPr>
          <p:nvPr/>
        </p:nvSpPr>
        <p:spPr bwMode="auto">
          <a:xfrm>
            <a:off x="5677377" y="3239333"/>
            <a:ext cx="2321719" cy="57594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18281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zh-CN" alt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+mn-ea"/>
              </a:rPr>
              <a:t>闸机刷卡和人脸做权限检测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3655695" y="3197860"/>
            <a:ext cx="1858645" cy="658495"/>
          </a:xfrm>
          <a:prstGeom prst="leftArrow">
            <a:avLst>
              <a:gd name="adj1" fmla="val 38120"/>
              <a:gd name="adj2" fmla="val 167947"/>
            </a:avLst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18281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sz="105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lvetica"/>
              <a:sym typeface="+mn-ea"/>
            </a:endParaRPr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 rot="10800000">
            <a:off x="3655060" y="2094865"/>
            <a:ext cx="1927860" cy="658495"/>
          </a:xfrm>
          <a:prstGeom prst="leftArrow">
            <a:avLst>
              <a:gd name="adj1" fmla="val 38120"/>
              <a:gd name="adj2" fmla="val 167948"/>
            </a:avLst>
          </a:prstGeom>
          <a:solidFill>
            <a:srgbClr val="C00000"/>
          </a:solidFill>
          <a:ln>
            <a:noFill/>
          </a:ln>
          <a:effectLst>
            <a:outerShdw blurRad="254000" dist="1524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 defTabSz="18281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1" lang="zh-CN" altLang="en-US" sz="105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lvetica"/>
              <a:sym typeface="+mn-ea"/>
            </a:endParaRPr>
          </a:p>
        </p:txBody>
      </p:sp>
      <p:pic>
        <p:nvPicPr>
          <p:cNvPr id="4" name="图片 3" descr="757a159a79337c78fc05ed0837120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135" y="1133475"/>
            <a:ext cx="3045460" cy="1807210"/>
          </a:xfrm>
          <a:prstGeom prst="rect">
            <a:avLst/>
          </a:prstGeom>
        </p:spPr>
      </p:pic>
      <p:pic>
        <p:nvPicPr>
          <p:cNvPr id="2" name="图片 1" descr="e52a5d4537288e3e385e3ba7de0f3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0" y="2968625"/>
            <a:ext cx="3293110" cy="1659255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946049" y="3861435"/>
            <a:ext cx="4934903" cy="1031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500" b="1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出校园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：出校园部署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通道摆闸，其中一个通道可通行电动车和自行车，距离设置为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120CM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，另外一个通道为行人通道，间距为</a:t>
            </a:r>
            <a:r>
              <a:rPr lang="en-US" altLang="zh-CN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55-60CM</a:t>
            </a:r>
            <a:r>
              <a:rPr lang="zh-CN" altLang="en-US" sz="12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。通过人脸识别或者刷卡验证身份权限，系统判断允许出校园的人员可出，不在权限中的人员无法出校园。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4924425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解决方案-人脸库管理系统前端采集方式</a:t>
            </a:r>
            <a:endParaRPr lang="zh-CN" altLang="en-US" sz="2000" b="1" ker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pic>
        <p:nvPicPr>
          <p:cNvPr id="58" name="Picture 2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093" y="3220252"/>
            <a:ext cx="391172" cy="443581"/>
          </a:xfrm>
          <a:prstGeom prst="rect">
            <a:avLst/>
          </a:prstGeom>
          <a:noFill/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reflection blurRad="6350" stA="27000" endPos="23000" dir="5400000" sy="-100000" algn="bl" rotWithShape="0"/>
          </a:effectLst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2588" y="4084241"/>
            <a:ext cx="604361" cy="467439"/>
          </a:xfrm>
          <a:prstGeom prst="rect">
            <a:avLst/>
          </a:prstGeom>
        </p:spPr>
      </p:pic>
      <p:sp>
        <p:nvSpPr>
          <p:cNvPr id="99" name="矩形 98"/>
          <p:cNvSpPr/>
          <p:nvPr/>
        </p:nvSpPr>
        <p:spPr>
          <a:xfrm>
            <a:off x="648970" y="2510790"/>
            <a:ext cx="1127760" cy="275590"/>
          </a:xfrm>
          <a:prstGeom prst="rect">
            <a:avLst/>
          </a:prstGeom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l">
              <a:buClrTx/>
              <a:buSzTx/>
              <a:buFontTx/>
            </a:pPr>
            <a:r>
              <a:rPr lang="zh-CN" altLang="en-US" sz="1200" b="1" dirty="0">
                <a:solidFill>
                  <a:schemeClr val="accent4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前端采集设备</a:t>
            </a:r>
          </a:p>
        </p:txBody>
      </p:sp>
      <p:cxnSp>
        <p:nvCxnSpPr>
          <p:cNvPr id="100" name="PA-直接连接符 140"/>
          <p:cNvCxnSpPr/>
          <p:nvPr>
            <p:custDataLst>
              <p:tags r:id="rId1"/>
            </p:custDataLst>
          </p:nvPr>
        </p:nvCxnSpPr>
        <p:spPr>
          <a:xfrm>
            <a:off x="1840865" y="1289050"/>
            <a:ext cx="2540" cy="331216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手机-removebg-previe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5370" y="1282065"/>
            <a:ext cx="417195" cy="742950"/>
          </a:xfrm>
          <a:prstGeom prst="rect">
            <a:avLst/>
          </a:prstGeom>
        </p:spPr>
      </p:pic>
      <p:pic>
        <p:nvPicPr>
          <p:cNvPr id="56" name="图片 55" descr="PAD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5030" y="2315210"/>
            <a:ext cx="751840" cy="582295"/>
          </a:xfrm>
          <a:prstGeom prst="rect">
            <a:avLst/>
          </a:prstGeom>
        </p:spPr>
      </p:pic>
      <p:sp>
        <p:nvSpPr>
          <p:cNvPr id="122" name="矩形 121"/>
          <p:cNvSpPr/>
          <p:nvPr/>
        </p:nvSpPr>
        <p:spPr>
          <a:xfrm>
            <a:off x="3181350" y="1357630"/>
            <a:ext cx="529399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方式1</a:t>
            </a:r>
            <a:r>
              <a:rPr kumimoji="0" lang="zh-CN" altLang="en-US" sz="1500" b="1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：</a:t>
            </a:r>
            <a:r>
              <a:rPr kumimoji="0" lang="zh-CN" altLang="en-US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前端采集通过手机微信小程序的方式进行，教职工及学生通过身份认证后进行采集，保证了照片采集的合法性。也可通过辅导员审批的形式完成身份认证并录入。</a:t>
            </a:r>
          </a:p>
        </p:txBody>
      </p:sp>
      <p:sp>
        <p:nvSpPr>
          <p:cNvPr id="102" name="矩形 101"/>
          <p:cNvSpPr/>
          <p:nvPr/>
        </p:nvSpPr>
        <p:spPr>
          <a:xfrm>
            <a:off x="3236595" y="2273935"/>
            <a:ext cx="529399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方式</a:t>
            </a:r>
            <a:r>
              <a:rPr kumimoji="0" lang="en-US" altLang="zh-CN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2</a:t>
            </a:r>
            <a:r>
              <a:rPr kumimoji="0" lang="zh-CN" altLang="en-US" sz="1500" b="1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：</a:t>
            </a:r>
            <a:r>
              <a:rPr kumimoji="0" lang="zh-CN" altLang="en-US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前端采集通过微信小程序或者</a:t>
            </a:r>
            <a:r>
              <a:rPr kumimoji="0" lang="en-US" altLang="zh-CN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APP</a:t>
            </a:r>
            <a:r>
              <a:rPr kumimoji="0" lang="zh-CN" altLang="en-US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的方式进行，教职工及学生通过后台身份认证后进行采集，保证了照片采集的合法性。也可通过辅导员审批的形式完成身份认证并录入。</a:t>
            </a:r>
          </a:p>
        </p:txBody>
      </p:sp>
      <p:sp>
        <p:nvSpPr>
          <p:cNvPr id="103" name="矩形 102"/>
          <p:cNvSpPr/>
          <p:nvPr/>
        </p:nvSpPr>
        <p:spPr>
          <a:xfrm>
            <a:off x="3284220" y="3096260"/>
            <a:ext cx="5293995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方式</a:t>
            </a:r>
            <a:r>
              <a:rPr kumimoji="0" lang="en-US" altLang="zh-CN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3</a:t>
            </a:r>
            <a:r>
              <a:rPr kumimoji="0" lang="zh-CN" altLang="en-US" sz="1500" b="1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：</a:t>
            </a:r>
            <a:r>
              <a:rPr kumimoji="0" lang="zh-CN" altLang="en-US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前端采集通过人证核验设备</a:t>
            </a:r>
            <a:r>
              <a:rPr kumimoji="0" lang="en-US" altLang="zh-CN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1:1</a:t>
            </a:r>
            <a:r>
              <a:rPr kumimoji="0" lang="zh-CN" altLang="en-US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比对通过后进行身份采集，保证照片是身份证本人，并通过后台验证身份真实性后完成信息录入。</a:t>
            </a:r>
          </a:p>
        </p:txBody>
      </p:sp>
      <p:sp>
        <p:nvSpPr>
          <p:cNvPr id="104" name="矩形 103"/>
          <p:cNvSpPr/>
          <p:nvPr/>
        </p:nvSpPr>
        <p:spPr>
          <a:xfrm>
            <a:off x="3339465" y="3940810"/>
            <a:ext cx="5293995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68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方式</a:t>
            </a:r>
            <a:r>
              <a:rPr kumimoji="0" lang="en-US" altLang="zh-CN" sz="15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4</a:t>
            </a:r>
            <a:r>
              <a:rPr kumimoji="0" lang="zh-CN" altLang="en-US" sz="1500" b="1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：</a:t>
            </a:r>
            <a:r>
              <a:rPr kumimoji="0" lang="zh-CN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前端可以通过</a:t>
            </a:r>
            <a:r>
              <a:rPr kumimoji="0" lang="en-US" altLang="zh-CN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PC</a:t>
            </a:r>
            <a:r>
              <a:rPr kumimoji="0" lang="zh-CN" altLang="en-US" sz="1200" i="0" u="none" strike="noStrike" kern="1200" cap="none" spc="0" normalizeH="0" baseline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lvetica" charset="0"/>
              </a:rPr>
              <a:t>登录云账号录入，该方式适用于初次学生及教职工大量提交照片时从后端批量录入。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230" y="2458085"/>
            <a:ext cx="4550410" cy="2226945"/>
          </a:xfrm>
          <a:prstGeom prst="rect">
            <a:avLst/>
          </a:prstGeom>
        </p:spPr>
      </p:pic>
      <p:sp>
        <p:nvSpPr>
          <p:cNvPr id="10" name="标题 9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解决方案-通行管理系统人员管理</a:t>
            </a:r>
            <a:endParaRPr lang="zh-CN" altLang="en-US" sz="2000" b="1" ker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5490" y="787400"/>
            <a:ext cx="7604760" cy="887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 fontAlgn="auto">
              <a:lnSpc>
                <a:spcPct val="150000"/>
              </a:lnSpc>
            </a:pPr>
            <a:r>
              <a:rPr lang="en-US" altLang="zh-CN" sz="1200" b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系统可以实时显示、记录所有人员的通行记录，可在管理平台中对每条通行记录中人员信息（姓名、照片等）、时间、位置等信息进行查看。管理平台可储存所有的进出记录、状态记录，可按不同的查询条件查询。</a:t>
            </a:r>
            <a:endParaRPr lang="en-US" sz="1050" b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304800" fontAlgn="auto">
              <a:lnSpc>
                <a:spcPct val="150000"/>
              </a:lnSpc>
            </a:pPr>
            <a:r>
              <a:rPr lang="en-US" sz="105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D7E4D59-A38F-4C07-8ADB-A2713ACDD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419622"/>
            <a:ext cx="6480720" cy="3838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3810000" cy="330200"/>
          </a:xfrm>
        </p:spPr>
        <p:txBody>
          <a:bodyPr>
            <a:normAutofit fontScale="90000"/>
          </a:bodyPr>
          <a:lstStyle/>
          <a:p>
            <a:pPr algn="l">
              <a:buClrTx/>
              <a:buSzTx/>
              <a:buFontTx/>
            </a:pPr>
            <a:r>
              <a:rPr sz="2000" b="1" ker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+mn-ea"/>
              </a:rPr>
              <a:t>产品介绍-人脸识别面板机</a:t>
            </a:r>
            <a:endParaRPr lang="zh-CN" altLang="en-US" sz="2000" b="1" ker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2" name="object 5"/>
          <p:cNvSpPr txBox="1"/>
          <p:nvPr/>
        </p:nvSpPr>
        <p:spPr>
          <a:xfrm>
            <a:off x="4234339" y="896565"/>
            <a:ext cx="3758089" cy="388747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808080"/>
                </a:solidFill>
                <a:latin typeface="Noto Sans CJK JP Regular"/>
                <a:cs typeface="Noto Sans CJK JP Regular"/>
              </a:rPr>
              <a:t>产品特点：</a:t>
            </a:r>
            <a:endParaRPr sz="1050" dirty="0">
              <a:latin typeface="Noto Sans CJK JP Regular"/>
              <a:cs typeface="Noto Sans CJK JP Regular"/>
            </a:endParaRP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动态双摄防伪，彻底解决各类照片在各种载体上的欺骗；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夜间红外、RGB双补光；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支持外接二维码扫描器、身份证阅读器；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支持RS232串口、韦根26输出，输出内容支持配置；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采用基于视频流的动态人脸检测、跟踪识别算法；</a:t>
            </a:r>
          </a:p>
          <a:p>
            <a:pPr marL="241300" indent="-228600" algn="l">
              <a:lnSpc>
                <a:spcPct val="100000"/>
              </a:lnSpc>
              <a:spcBef>
                <a:spcPts val="990"/>
              </a:spcBef>
              <a:buClrTx/>
              <a:buSzTx/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人脸识别误识率≤0.2%，准确率≥99.2%，人脸识别速度≤0.5s；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单次识别＜0.5s，闸机通行场景35人/分钟，让排队成为过去时；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支持户外使用，防护等级IP65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支持陌生人检测，陌生人等级可配置；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支持人脸识别或陌生人检测时的现场照片保存；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支持公网、局域网使用部署方式；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支持HTTP方式接口对接；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808080"/>
                </a:solidFill>
              </a:rPr>
              <a:t>支持屏幕显示内容配置；</a:t>
            </a: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sz="900" b="1" dirty="0">
                <a:solidFill>
                  <a:srgbClr val="808080"/>
                </a:solidFill>
              </a:rPr>
              <a:t>支持</a:t>
            </a:r>
            <a:r>
              <a:rPr lang="en-US" sz="900" b="1" dirty="0">
                <a:solidFill>
                  <a:srgbClr val="808080"/>
                </a:solidFill>
              </a:rPr>
              <a:t>50000</a:t>
            </a:r>
            <a:r>
              <a:rPr lang="zh-CN" altLang="en-US" sz="900" b="1" dirty="0">
                <a:solidFill>
                  <a:srgbClr val="808080"/>
                </a:solidFill>
              </a:rPr>
              <a:t>白名单</a:t>
            </a:r>
            <a:r>
              <a:rPr sz="900" dirty="0">
                <a:solidFill>
                  <a:srgbClr val="808080"/>
                </a:solidFill>
              </a:rPr>
              <a:t>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8DC3C9F-FFFD-4BF5-BAE3-9F8759C515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r="9266"/>
          <a:stretch/>
        </p:blipFill>
        <p:spPr>
          <a:xfrm>
            <a:off x="323528" y="852326"/>
            <a:ext cx="3528393" cy="4032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1"/>
</p:tagLst>
</file>

<file path=ppt/theme/theme1.xml><?xml version="1.0" encoding="utf-8"?>
<a:theme xmlns:a="http://schemas.openxmlformats.org/drawingml/2006/main" name="ytfcells​">
  <a:themeElements>
    <a:clrScheme name="自定义 3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C00000"/>
      </a:accent1>
      <a:accent2>
        <a:srgbClr val="C00000"/>
      </a:accent2>
      <a:accent3>
        <a:srgbClr val="7F7F7F"/>
      </a:accent3>
      <a:accent4>
        <a:srgbClr val="C00000"/>
      </a:accent4>
      <a:accent5>
        <a:srgbClr val="7F7F7F"/>
      </a:accent5>
      <a:accent6>
        <a:srgbClr val="C00000"/>
      </a:accent6>
      <a:hlink>
        <a:srgbClr val="7F7F7F"/>
      </a:hlink>
      <a:folHlink>
        <a:srgbClr val="C00000"/>
      </a:folHlink>
    </a:clrScheme>
    <a:fontScheme name="微软雅黑和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1095</Words>
  <Application>Microsoft Office PowerPoint</Application>
  <PresentationFormat>全屏显示(16:9)</PresentationFormat>
  <Paragraphs>186</Paragraphs>
  <Slides>18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Noto Sans CJK JP Regular</vt:lpstr>
      <vt:lpstr>等线</vt:lpstr>
      <vt:lpstr>方正锐正黑简体_中</vt:lpstr>
      <vt:lpstr>微软雅黑</vt:lpstr>
      <vt:lpstr>微软雅黑 Light</vt:lpstr>
      <vt:lpstr>Arial</vt:lpstr>
      <vt:lpstr>Calibri</vt:lpstr>
      <vt:lpstr>Times New Roman</vt:lpstr>
      <vt:lpstr>ytfcells​</vt:lpstr>
      <vt:lpstr>Visio.Drawing.11</vt:lpstr>
      <vt:lpstr>**有限公司</vt:lpstr>
      <vt:lpstr>PowerPoint 演示文稿</vt:lpstr>
      <vt:lpstr>背景及K12校园三大痛点</vt:lpstr>
      <vt:lpstr>解决方案-方案概述</vt:lpstr>
      <vt:lpstr>解决方案-方案架构</vt:lpstr>
      <vt:lpstr>解决方案-通行步骤</vt:lpstr>
      <vt:lpstr>解决方案-人脸库管理系统前端采集方式</vt:lpstr>
      <vt:lpstr>解决方案-通行管理系统人员管理</vt:lpstr>
      <vt:lpstr>产品介绍-人脸识别面板机</vt:lpstr>
      <vt:lpstr>产品功能-闸机</vt:lpstr>
      <vt:lpstr>产品介绍-豪华型圆弧形小摆闸</vt:lpstr>
      <vt:lpstr>PowerPoint 演示文稿</vt:lpstr>
      <vt:lpstr>PowerPoint 演示文稿</vt:lpstr>
      <vt:lpstr>案例：K12校园</vt:lpstr>
      <vt:lpstr>PowerPoint 演示文稿</vt:lpstr>
      <vt:lpstr>PowerPoint 演示文稿</vt:lpstr>
      <vt:lpstr>PowerPoint 演示文稿</vt:lpstr>
      <vt:lpstr>**有限公司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红色简约大气微立体公司介绍产品介绍企业宣传商务合作PPT模板</dc:title>
  <dc:creator>ytfcells</dc:creator>
  <cp:keywords>ytfcells</cp:keywords>
  <cp:lastModifiedBy>严 海迅</cp:lastModifiedBy>
  <cp:revision>315</cp:revision>
  <dcterms:created xsi:type="dcterms:W3CDTF">2016-03-10T07:57:00Z</dcterms:created>
  <dcterms:modified xsi:type="dcterms:W3CDTF">2021-03-30T00:30:19Z</dcterms:modified>
  <cp:category>ytfcells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